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notesMasterIdLst>
    <p:notesMasterId r:id="rId18"/>
  </p:notesMasterIdLst>
  <p:handoutMasterIdLst>
    <p:handoutMasterId r:id="rId19"/>
  </p:handoutMasterIdLst>
  <p:sldIdLst>
    <p:sldId id="333" r:id="rId5"/>
    <p:sldId id="289" r:id="rId6"/>
    <p:sldId id="763" r:id="rId7"/>
    <p:sldId id="764" r:id="rId8"/>
    <p:sldId id="765" r:id="rId9"/>
    <p:sldId id="766" r:id="rId10"/>
    <p:sldId id="767" r:id="rId11"/>
    <p:sldId id="768" r:id="rId12"/>
    <p:sldId id="769" r:id="rId13"/>
    <p:sldId id="770" r:id="rId14"/>
    <p:sldId id="771" r:id="rId15"/>
    <p:sldId id="772" r:id="rId16"/>
    <p:sldId id="77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chel Healey (Cefas)" initials="RH(" lastIdx="4" clrIdx="0">
    <p:extLst>
      <p:ext uri="{19B8F6BF-5375-455C-9EA6-DF929625EA0E}">
        <p15:presenceInfo xmlns:p15="http://schemas.microsoft.com/office/powerpoint/2012/main" userId="S::rachel.healey@cefas.co.uk::f4365622-52ae-41aa-ada2-0053cd80013f" providerId="AD"/>
      </p:ext>
    </p:extLst>
  </p:cmAuthor>
  <p:cmAuthor id="2" name="Kieran Hyder (Cefas)" initials="KH(" lastIdx="7" clrIdx="1">
    <p:extLst>
      <p:ext uri="{19B8F6BF-5375-455C-9EA6-DF929625EA0E}">
        <p15:presenceInfo xmlns:p15="http://schemas.microsoft.com/office/powerpoint/2012/main" userId="S::kieran.hyder@cefas.co.uk::1089eaf4-aefc-49d2-9e9b-9f03e27cc09b" providerId="AD"/>
      </p:ext>
    </p:extLst>
  </p:cmAuthor>
  <p:cmAuthor id="3" name="Zachary Radford (Cefas)" initials="ZR(" lastIdx="9" clrIdx="2">
    <p:extLst>
      <p:ext uri="{19B8F6BF-5375-455C-9EA6-DF929625EA0E}">
        <p15:presenceInfo xmlns:p15="http://schemas.microsoft.com/office/powerpoint/2012/main" userId="S::zachary.radford@cefas.co.uk::6dc1c029-fe9d-4b23-a4ba-0a80c737d97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2442"/>
    <a:srgbClr val="00AA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4B445A-98C0-4922-BA04-6293C5ECFF57}" v="97" dt="2021-10-28T09:59:42.9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88" autoAdjust="0"/>
  </p:normalViewPr>
  <p:slideViewPr>
    <p:cSldViewPr snapToGrid="0">
      <p:cViewPr>
        <p:scale>
          <a:sx n="66" d="100"/>
          <a:sy n="66" d="100"/>
        </p:scale>
        <p:origin x="2040" y="1123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chary Radford (Cefas)" userId="6dc1c029-fe9d-4b23-a4ba-0a80c737d97a" providerId="ADAL" clId="{6F4B445A-98C0-4922-BA04-6293C5ECFF57}"/>
    <pc:docChg chg="undo custSel addSld delSld modSld sldOrd">
      <pc:chgData name="Zachary Radford (Cefas)" userId="6dc1c029-fe9d-4b23-a4ba-0a80c737d97a" providerId="ADAL" clId="{6F4B445A-98C0-4922-BA04-6293C5ECFF57}" dt="2021-10-28T09:24:18.141" v="2434" actId="1076"/>
      <pc:docMkLst>
        <pc:docMk/>
      </pc:docMkLst>
      <pc:sldChg chg="modSp mod">
        <pc:chgData name="Zachary Radford (Cefas)" userId="6dc1c029-fe9d-4b23-a4ba-0a80c737d97a" providerId="ADAL" clId="{6F4B445A-98C0-4922-BA04-6293C5ECFF57}" dt="2021-10-28T09:00:33.462" v="1114" actId="27636"/>
        <pc:sldMkLst>
          <pc:docMk/>
          <pc:sldMk cId="203940411" sldId="289"/>
        </pc:sldMkLst>
        <pc:spChg chg="mod">
          <ac:chgData name="Zachary Radford (Cefas)" userId="6dc1c029-fe9d-4b23-a4ba-0a80c737d97a" providerId="ADAL" clId="{6F4B445A-98C0-4922-BA04-6293C5ECFF57}" dt="2021-10-28T08:35:49.265" v="142" actId="20577"/>
          <ac:spMkLst>
            <pc:docMk/>
            <pc:sldMk cId="203940411" sldId="289"/>
            <ac:spMk id="3" creationId="{080407AF-0569-4F4E-BDC1-41CE5E13F7E4}"/>
          </ac:spMkLst>
        </pc:spChg>
        <pc:spChg chg="mod">
          <ac:chgData name="Zachary Radford (Cefas)" userId="6dc1c029-fe9d-4b23-a4ba-0a80c737d97a" providerId="ADAL" clId="{6F4B445A-98C0-4922-BA04-6293C5ECFF57}" dt="2021-10-28T09:00:33.462" v="1114" actId="27636"/>
          <ac:spMkLst>
            <pc:docMk/>
            <pc:sldMk cId="203940411" sldId="289"/>
            <ac:spMk id="4" creationId="{B472B91A-8E85-4913-BED8-FE4DAEF2BDE3}"/>
          </ac:spMkLst>
        </pc:spChg>
      </pc:sldChg>
      <pc:sldChg chg="modSp mod">
        <pc:chgData name="Zachary Radford (Cefas)" userId="6dc1c029-fe9d-4b23-a4ba-0a80c737d97a" providerId="ADAL" clId="{6F4B445A-98C0-4922-BA04-6293C5ECFF57}" dt="2021-10-28T09:14:26.994" v="2325" actId="20577"/>
        <pc:sldMkLst>
          <pc:docMk/>
          <pc:sldMk cId="4258920575" sldId="333"/>
        </pc:sldMkLst>
        <pc:spChg chg="mod">
          <ac:chgData name="Zachary Radford (Cefas)" userId="6dc1c029-fe9d-4b23-a4ba-0a80c737d97a" providerId="ADAL" clId="{6F4B445A-98C0-4922-BA04-6293C5ECFF57}" dt="2021-10-28T09:14:26.994" v="2325" actId="20577"/>
          <ac:spMkLst>
            <pc:docMk/>
            <pc:sldMk cId="4258920575" sldId="333"/>
            <ac:spMk id="2" creationId="{16BFE8D1-7B5B-4D99-8916-B5DEF7B78B6A}"/>
          </ac:spMkLst>
        </pc:spChg>
        <pc:spChg chg="mod">
          <ac:chgData name="Zachary Radford (Cefas)" userId="6dc1c029-fe9d-4b23-a4ba-0a80c737d97a" providerId="ADAL" clId="{6F4B445A-98C0-4922-BA04-6293C5ECFF57}" dt="2021-10-28T08:34:13.907" v="38" actId="20577"/>
          <ac:spMkLst>
            <pc:docMk/>
            <pc:sldMk cId="4258920575" sldId="333"/>
            <ac:spMk id="3" creationId="{6C03EC62-AC73-4F27-AD5E-FFE8EB90EA4B}"/>
          </ac:spMkLst>
        </pc:spChg>
      </pc:sldChg>
      <pc:sldChg chg="modSp mod">
        <pc:chgData name="Zachary Radford (Cefas)" userId="6dc1c029-fe9d-4b23-a4ba-0a80c737d97a" providerId="ADAL" clId="{6F4B445A-98C0-4922-BA04-6293C5ECFF57}" dt="2021-10-28T08:41:09.495" v="495" actId="20577"/>
        <pc:sldMkLst>
          <pc:docMk/>
          <pc:sldMk cId="324848584" sldId="763"/>
        </pc:sldMkLst>
        <pc:spChg chg="mod">
          <ac:chgData name="Zachary Radford (Cefas)" userId="6dc1c029-fe9d-4b23-a4ba-0a80c737d97a" providerId="ADAL" clId="{6F4B445A-98C0-4922-BA04-6293C5ECFF57}" dt="2021-10-28T08:41:09.495" v="495" actId="20577"/>
          <ac:spMkLst>
            <pc:docMk/>
            <pc:sldMk cId="324848584" sldId="763"/>
            <ac:spMk id="2" creationId="{16BFE8D1-7B5B-4D99-8916-B5DEF7B78B6A}"/>
          </ac:spMkLst>
        </pc:spChg>
      </pc:sldChg>
      <pc:sldChg chg="addSp delSp modSp mod">
        <pc:chgData name="Zachary Radford (Cefas)" userId="6dc1c029-fe9d-4b23-a4ba-0a80c737d97a" providerId="ADAL" clId="{6F4B445A-98C0-4922-BA04-6293C5ECFF57}" dt="2021-10-28T08:46:48.722" v="770" actId="20577"/>
        <pc:sldMkLst>
          <pc:docMk/>
          <pc:sldMk cId="2420684186" sldId="764"/>
        </pc:sldMkLst>
        <pc:spChg chg="mod">
          <ac:chgData name="Zachary Radford (Cefas)" userId="6dc1c029-fe9d-4b23-a4ba-0a80c737d97a" providerId="ADAL" clId="{6F4B445A-98C0-4922-BA04-6293C5ECFF57}" dt="2021-10-28T08:45:35.273" v="687" actId="1076"/>
          <ac:spMkLst>
            <pc:docMk/>
            <pc:sldMk cId="2420684186" sldId="764"/>
            <ac:spMk id="2" creationId="{694BB862-FEE3-407B-BE41-961BCF994312}"/>
          </ac:spMkLst>
        </pc:spChg>
        <pc:spChg chg="add del mod">
          <ac:chgData name="Zachary Radford (Cefas)" userId="6dc1c029-fe9d-4b23-a4ba-0a80c737d97a" providerId="ADAL" clId="{6F4B445A-98C0-4922-BA04-6293C5ECFF57}" dt="2021-10-28T08:41:59.623" v="498"/>
          <ac:spMkLst>
            <pc:docMk/>
            <pc:sldMk cId="2420684186" sldId="764"/>
            <ac:spMk id="4" creationId="{7982D671-4960-4D6F-B165-5218F32F4963}"/>
          </ac:spMkLst>
        </pc:spChg>
        <pc:spChg chg="mod">
          <ac:chgData name="Zachary Radford (Cefas)" userId="6dc1c029-fe9d-4b23-a4ba-0a80c737d97a" providerId="ADAL" clId="{6F4B445A-98C0-4922-BA04-6293C5ECFF57}" dt="2021-10-28T08:46:48.722" v="770" actId="20577"/>
          <ac:spMkLst>
            <pc:docMk/>
            <pc:sldMk cId="2420684186" sldId="764"/>
            <ac:spMk id="5" creationId="{8D07FC81-3CF6-44F3-87CB-A08F893724A5}"/>
          </ac:spMkLst>
        </pc:spChg>
        <pc:picChg chg="del">
          <ac:chgData name="Zachary Radford (Cefas)" userId="6dc1c029-fe9d-4b23-a4ba-0a80c737d97a" providerId="ADAL" clId="{6F4B445A-98C0-4922-BA04-6293C5ECFF57}" dt="2021-10-28T08:41:59.441" v="497" actId="478"/>
          <ac:picMkLst>
            <pc:docMk/>
            <pc:sldMk cId="2420684186" sldId="764"/>
            <ac:picMk id="6" creationId="{A3F4456C-C16D-4F76-AF04-4B2360A351DC}"/>
          </ac:picMkLst>
        </pc:picChg>
        <pc:picChg chg="add mod">
          <ac:chgData name="Zachary Radford (Cefas)" userId="6dc1c029-fe9d-4b23-a4ba-0a80c737d97a" providerId="ADAL" clId="{6F4B445A-98C0-4922-BA04-6293C5ECFF57}" dt="2021-10-28T08:42:02.108" v="499" actId="27614"/>
          <ac:picMkLst>
            <pc:docMk/>
            <pc:sldMk cId="2420684186" sldId="764"/>
            <ac:picMk id="8" creationId="{DBD53A9E-349D-4240-9296-DEB1E597E9D9}"/>
          </ac:picMkLst>
        </pc:picChg>
      </pc:sldChg>
      <pc:sldChg chg="modSp add mod ord">
        <pc:chgData name="Zachary Radford (Cefas)" userId="6dc1c029-fe9d-4b23-a4ba-0a80c737d97a" providerId="ADAL" clId="{6F4B445A-98C0-4922-BA04-6293C5ECFF57}" dt="2021-10-28T08:47:02.231" v="796" actId="20577"/>
        <pc:sldMkLst>
          <pc:docMk/>
          <pc:sldMk cId="44039169" sldId="765"/>
        </pc:sldMkLst>
        <pc:spChg chg="mod">
          <ac:chgData name="Zachary Radford (Cefas)" userId="6dc1c029-fe9d-4b23-a4ba-0a80c737d97a" providerId="ADAL" clId="{6F4B445A-98C0-4922-BA04-6293C5ECFF57}" dt="2021-10-28T08:47:02.231" v="796" actId="20577"/>
          <ac:spMkLst>
            <pc:docMk/>
            <pc:sldMk cId="44039169" sldId="765"/>
            <ac:spMk id="2" creationId="{16BFE8D1-7B5B-4D99-8916-B5DEF7B78B6A}"/>
          </ac:spMkLst>
        </pc:spChg>
      </pc:sldChg>
      <pc:sldChg chg="delSp add del ord setBg delDesignElem">
        <pc:chgData name="Zachary Radford (Cefas)" userId="6dc1c029-fe9d-4b23-a4ba-0a80c737d97a" providerId="ADAL" clId="{6F4B445A-98C0-4922-BA04-6293C5ECFF57}" dt="2021-10-28T08:46:30.985" v="766" actId="2696"/>
        <pc:sldMkLst>
          <pc:docMk/>
          <pc:sldMk cId="1073618538" sldId="765"/>
        </pc:sldMkLst>
        <pc:spChg chg="del">
          <ac:chgData name="Zachary Radford (Cefas)" userId="6dc1c029-fe9d-4b23-a4ba-0a80c737d97a" providerId="ADAL" clId="{6F4B445A-98C0-4922-BA04-6293C5ECFF57}" dt="2021-10-28T08:46:26.781" v="763"/>
          <ac:spMkLst>
            <pc:docMk/>
            <pc:sldMk cId="1073618538" sldId="765"/>
            <ac:spMk id="22" creationId="{87CC2527-562A-4F69-B487-4371E5B243E7}"/>
          </ac:spMkLst>
        </pc:spChg>
        <pc:cxnChg chg="del">
          <ac:chgData name="Zachary Radford (Cefas)" userId="6dc1c029-fe9d-4b23-a4ba-0a80c737d97a" providerId="ADAL" clId="{6F4B445A-98C0-4922-BA04-6293C5ECFF57}" dt="2021-10-28T08:46:26.781" v="763"/>
          <ac:cxnSpMkLst>
            <pc:docMk/>
            <pc:sldMk cId="1073618538" sldId="765"/>
            <ac:cxnSpMk id="23" creationId="{BCDAEC91-5BCE-4B55-9CC0-43EF94CB734B}"/>
          </ac:cxnSpMkLst>
        </pc:cxnChg>
      </pc:sldChg>
      <pc:sldChg chg="addSp delSp modSp add mod ord">
        <pc:chgData name="Zachary Radford (Cefas)" userId="6dc1c029-fe9d-4b23-a4ba-0a80c737d97a" providerId="ADAL" clId="{6F4B445A-98C0-4922-BA04-6293C5ECFF57}" dt="2021-10-28T09:11:32.440" v="2050" actId="20577"/>
        <pc:sldMkLst>
          <pc:docMk/>
          <pc:sldMk cId="1092379590" sldId="766"/>
        </pc:sldMkLst>
        <pc:spChg chg="mod">
          <ac:chgData name="Zachary Radford (Cefas)" userId="6dc1c029-fe9d-4b23-a4ba-0a80c737d97a" providerId="ADAL" clId="{6F4B445A-98C0-4922-BA04-6293C5ECFF57}" dt="2021-10-28T08:50:48.915" v="851" actId="20577"/>
          <ac:spMkLst>
            <pc:docMk/>
            <pc:sldMk cId="1092379590" sldId="766"/>
            <ac:spMk id="2" creationId="{694BB862-FEE3-407B-BE41-961BCF994312}"/>
          </ac:spMkLst>
        </pc:spChg>
        <pc:spChg chg="add del mod">
          <ac:chgData name="Zachary Radford (Cefas)" userId="6dc1c029-fe9d-4b23-a4ba-0a80c737d97a" providerId="ADAL" clId="{6F4B445A-98C0-4922-BA04-6293C5ECFF57}" dt="2021-10-28T08:48:44.913" v="801"/>
          <ac:spMkLst>
            <pc:docMk/>
            <pc:sldMk cId="1092379590" sldId="766"/>
            <ac:spMk id="4" creationId="{914B57DB-FD1A-445E-BB8C-50108D373A42}"/>
          </ac:spMkLst>
        </pc:spChg>
        <pc:spChg chg="mod">
          <ac:chgData name="Zachary Radford (Cefas)" userId="6dc1c029-fe9d-4b23-a4ba-0a80c737d97a" providerId="ADAL" clId="{6F4B445A-98C0-4922-BA04-6293C5ECFF57}" dt="2021-10-28T09:11:32.440" v="2050" actId="20577"/>
          <ac:spMkLst>
            <pc:docMk/>
            <pc:sldMk cId="1092379590" sldId="766"/>
            <ac:spMk id="5" creationId="{8D07FC81-3CF6-44F3-87CB-A08F893724A5}"/>
          </ac:spMkLst>
        </pc:spChg>
        <pc:spChg chg="add del mod">
          <ac:chgData name="Zachary Radford (Cefas)" userId="6dc1c029-fe9d-4b23-a4ba-0a80c737d97a" providerId="ADAL" clId="{6F4B445A-98C0-4922-BA04-6293C5ECFF57}" dt="2021-10-28T08:49:23.604" v="812" actId="21"/>
          <ac:spMkLst>
            <pc:docMk/>
            <pc:sldMk cId="1092379590" sldId="766"/>
            <ac:spMk id="10" creationId="{55438B4D-FFC7-4DC3-8E90-496E4FA384BC}"/>
          </ac:spMkLst>
        </pc:spChg>
        <pc:spChg chg="add del mod">
          <ac:chgData name="Zachary Radford (Cefas)" userId="6dc1c029-fe9d-4b23-a4ba-0a80c737d97a" providerId="ADAL" clId="{6F4B445A-98C0-4922-BA04-6293C5ECFF57}" dt="2021-10-28T08:49:33.743" v="816" actId="478"/>
          <ac:spMkLst>
            <pc:docMk/>
            <pc:sldMk cId="1092379590" sldId="766"/>
            <ac:spMk id="12" creationId="{0A8027D3-7932-4091-8139-B3048B5C9454}"/>
          </ac:spMkLst>
        </pc:spChg>
        <pc:spChg chg="add del mod">
          <ac:chgData name="Zachary Radford (Cefas)" userId="6dc1c029-fe9d-4b23-a4ba-0a80c737d97a" providerId="ADAL" clId="{6F4B445A-98C0-4922-BA04-6293C5ECFF57}" dt="2021-10-28T08:49:55.336" v="830"/>
          <ac:spMkLst>
            <pc:docMk/>
            <pc:sldMk cId="1092379590" sldId="766"/>
            <ac:spMk id="15" creationId="{CD701AD7-B4D7-46E3-94AB-B8C8FA94B83F}"/>
          </ac:spMkLst>
        </pc:spChg>
        <pc:picChg chg="add del mod modCrop">
          <ac:chgData name="Zachary Radford (Cefas)" userId="6dc1c029-fe9d-4b23-a4ba-0a80c737d97a" providerId="ADAL" clId="{6F4B445A-98C0-4922-BA04-6293C5ECFF57}" dt="2021-10-28T08:49:53.100" v="829" actId="21"/>
          <ac:picMkLst>
            <pc:docMk/>
            <pc:sldMk cId="1092379590" sldId="766"/>
            <ac:picMk id="7" creationId="{A6FE6C4B-43C7-4186-A5F2-C4BDE9EE645E}"/>
          </ac:picMkLst>
        </pc:picChg>
        <pc:picChg chg="del">
          <ac:chgData name="Zachary Radford (Cefas)" userId="6dc1c029-fe9d-4b23-a4ba-0a80c737d97a" providerId="ADAL" clId="{6F4B445A-98C0-4922-BA04-6293C5ECFF57}" dt="2021-10-28T08:48:44.261" v="800" actId="478"/>
          <ac:picMkLst>
            <pc:docMk/>
            <pc:sldMk cId="1092379590" sldId="766"/>
            <ac:picMk id="8" creationId="{DBD53A9E-349D-4240-9296-DEB1E597E9D9}"/>
          </ac:picMkLst>
        </pc:picChg>
        <pc:picChg chg="add del mod">
          <ac:chgData name="Zachary Radford (Cefas)" userId="6dc1c029-fe9d-4b23-a4ba-0a80c737d97a" providerId="ADAL" clId="{6F4B445A-98C0-4922-BA04-6293C5ECFF57}" dt="2021-10-28T08:49:33.420" v="815"/>
          <ac:picMkLst>
            <pc:docMk/>
            <pc:sldMk cId="1092379590" sldId="766"/>
            <ac:picMk id="13" creationId="{CC2587B5-D8E3-4673-BF38-D2B027FB391B}"/>
          </ac:picMkLst>
        </pc:picChg>
        <pc:picChg chg="add mod">
          <ac:chgData name="Zachary Radford (Cefas)" userId="6dc1c029-fe9d-4b23-a4ba-0a80c737d97a" providerId="ADAL" clId="{6F4B445A-98C0-4922-BA04-6293C5ECFF57}" dt="2021-10-28T08:49:55.336" v="830"/>
          <ac:picMkLst>
            <pc:docMk/>
            <pc:sldMk cId="1092379590" sldId="766"/>
            <ac:picMk id="16" creationId="{DDD02FF5-0FCE-419F-9F7A-EF897C003EEE}"/>
          </ac:picMkLst>
        </pc:picChg>
      </pc:sldChg>
      <pc:sldChg chg="modSp add mod ord">
        <pc:chgData name="Zachary Radford (Cefas)" userId="6dc1c029-fe9d-4b23-a4ba-0a80c737d97a" providerId="ADAL" clId="{6F4B445A-98C0-4922-BA04-6293C5ECFF57}" dt="2021-10-28T08:53:38.600" v="1040" actId="20577"/>
        <pc:sldMkLst>
          <pc:docMk/>
          <pc:sldMk cId="3177962974" sldId="767"/>
        </pc:sldMkLst>
        <pc:spChg chg="mod">
          <ac:chgData name="Zachary Radford (Cefas)" userId="6dc1c029-fe9d-4b23-a4ba-0a80c737d97a" providerId="ADAL" clId="{6F4B445A-98C0-4922-BA04-6293C5ECFF57}" dt="2021-10-28T08:53:38.600" v="1040" actId="20577"/>
          <ac:spMkLst>
            <pc:docMk/>
            <pc:sldMk cId="3177962974" sldId="767"/>
            <ac:spMk id="2" creationId="{16BFE8D1-7B5B-4D99-8916-B5DEF7B78B6A}"/>
          </ac:spMkLst>
        </pc:spChg>
      </pc:sldChg>
      <pc:sldChg chg="addSp delSp modSp add mod ord addAnim delAnim modAnim">
        <pc:chgData name="Zachary Radford (Cefas)" userId="6dc1c029-fe9d-4b23-a4ba-0a80c737d97a" providerId="ADAL" clId="{6F4B445A-98C0-4922-BA04-6293C5ECFF57}" dt="2021-10-28T09:22:26.712" v="2415" actId="208"/>
        <pc:sldMkLst>
          <pc:docMk/>
          <pc:sldMk cId="829872392" sldId="768"/>
        </pc:sldMkLst>
        <pc:spChg chg="del">
          <ac:chgData name="Zachary Radford (Cefas)" userId="6dc1c029-fe9d-4b23-a4ba-0a80c737d97a" providerId="ADAL" clId="{6F4B445A-98C0-4922-BA04-6293C5ECFF57}" dt="2021-10-28T08:54:26.212" v="1046" actId="478"/>
          <ac:spMkLst>
            <pc:docMk/>
            <pc:sldMk cId="829872392" sldId="768"/>
            <ac:spMk id="3" creationId="{080407AF-0569-4F4E-BDC1-41CE5E13F7E4}"/>
          </ac:spMkLst>
        </pc:spChg>
        <pc:spChg chg="del">
          <ac:chgData name="Zachary Radford (Cefas)" userId="6dc1c029-fe9d-4b23-a4ba-0a80c737d97a" providerId="ADAL" clId="{6F4B445A-98C0-4922-BA04-6293C5ECFF57}" dt="2021-10-28T08:54:22.989" v="1044" actId="478"/>
          <ac:spMkLst>
            <pc:docMk/>
            <pc:sldMk cId="829872392" sldId="768"/>
            <ac:spMk id="4" creationId="{B472B91A-8E85-4913-BED8-FE4DAEF2BDE3}"/>
          </ac:spMkLst>
        </pc:spChg>
        <pc:spChg chg="add del mod">
          <ac:chgData name="Zachary Radford (Cefas)" userId="6dc1c029-fe9d-4b23-a4ba-0a80c737d97a" providerId="ADAL" clId="{6F4B445A-98C0-4922-BA04-6293C5ECFF57}" dt="2021-10-28T08:54:25.322" v="1045" actId="478"/>
          <ac:spMkLst>
            <pc:docMk/>
            <pc:sldMk cId="829872392" sldId="768"/>
            <ac:spMk id="5" creationId="{2F81E111-187F-4824-9A29-36CA1591E401}"/>
          </ac:spMkLst>
        </pc:spChg>
        <pc:spChg chg="add del mod">
          <ac:chgData name="Zachary Radford (Cefas)" userId="6dc1c029-fe9d-4b23-a4ba-0a80c737d97a" providerId="ADAL" clId="{6F4B445A-98C0-4922-BA04-6293C5ECFF57}" dt="2021-10-28T08:54:27.450" v="1047" actId="478"/>
          <ac:spMkLst>
            <pc:docMk/>
            <pc:sldMk cId="829872392" sldId="768"/>
            <ac:spMk id="7" creationId="{C66B5C03-5983-4A21-B268-60D877B46E42}"/>
          </ac:spMkLst>
        </pc:spChg>
        <pc:spChg chg="add del mod">
          <ac:chgData name="Zachary Radford (Cefas)" userId="6dc1c029-fe9d-4b23-a4ba-0a80c737d97a" providerId="ADAL" clId="{6F4B445A-98C0-4922-BA04-6293C5ECFF57}" dt="2021-10-28T09:22:26.712" v="2415" actId="208"/>
          <ac:spMkLst>
            <pc:docMk/>
            <pc:sldMk cId="829872392" sldId="768"/>
            <ac:spMk id="10" creationId="{65C1C638-F292-4ED1-9BCC-F6786A510472}"/>
          </ac:spMkLst>
        </pc:spChg>
        <pc:spChg chg="add mod">
          <ac:chgData name="Zachary Radford (Cefas)" userId="6dc1c029-fe9d-4b23-a4ba-0a80c737d97a" providerId="ADAL" clId="{6F4B445A-98C0-4922-BA04-6293C5ECFF57}" dt="2021-10-28T08:56:57.554" v="1068" actId="164"/>
          <ac:spMkLst>
            <pc:docMk/>
            <pc:sldMk cId="829872392" sldId="768"/>
            <ac:spMk id="13" creationId="{5AFD0C34-F03E-4EF8-9E75-A87FD445FFCA}"/>
          </ac:spMkLst>
        </pc:spChg>
        <pc:grpChg chg="add del mod">
          <ac:chgData name="Zachary Radford (Cefas)" userId="6dc1c029-fe9d-4b23-a4ba-0a80c737d97a" providerId="ADAL" clId="{6F4B445A-98C0-4922-BA04-6293C5ECFF57}" dt="2021-10-28T08:57:10.753" v="1070" actId="478"/>
          <ac:grpSpMkLst>
            <pc:docMk/>
            <pc:sldMk cId="829872392" sldId="768"/>
            <ac:grpSpMk id="14" creationId="{EE443315-5DAF-4057-AF38-6838846079C7}"/>
          </ac:grpSpMkLst>
        </pc:grpChg>
        <pc:picChg chg="add mod">
          <ac:chgData name="Zachary Radford (Cefas)" userId="6dc1c029-fe9d-4b23-a4ba-0a80c737d97a" providerId="ADAL" clId="{6F4B445A-98C0-4922-BA04-6293C5ECFF57}" dt="2021-10-28T08:54:31.008" v="1049" actId="1076"/>
          <ac:picMkLst>
            <pc:docMk/>
            <pc:sldMk cId="829872392" sldId="768"/>
            <ac:picMk id="9" creationId="{F8B4F04F-95BE-4789-AC36-D6D92A459BA6}"/>
          </ac:picMkLst>
        </pc:picChg>
        <pc:picChg chg="add mod">
          <ac:chgData name="Zachary Radford (Cefas)" userId="6dc1c029-fe9d-4b23-a4ba-0a80c737d97a" providerId="ADAL" clId="{6F4B445A-98C0-4922-BA04-6293C5ECFF57}" dt="2021-10-28T08:56:57.554" v="1068" actId="164"/>
          <ac:picMkLst>
            <pc:docMk/>
            <pc:sldMk cId="829872392" sldId="768"/>
            <ac:picMk id="12" creationId="{A304DA94-D147-408D-87FC-578C9ACBF08A}"/>
          </ac:picMkLst>
        </pc:picChg>
      </pc:sldChg>
      <pc:sldChg chg="del">
        <pc:chgData name="Zachary Radford (Cefas)" userId="6dc1c029-fe9d-4b23-a4ba-0a80c737d97a" providerId="ADAL" clId="{6F4B445A-98C0-4922-BA04-6293C5ECFF57}" dt="2021-10-28T08:34:00.742" v="3" actId="2696"/>
        <pc:sldMkLst>
          <pc:docMk/>
          <pc:sldMk cId="3661336785" sldId="768"/>
        </pc:sldMkLst>
      </pc:sldChg>
      <pc:sldChg chg="addSp delSp modSp add mod delAnim modAnim modNotesTx">
        <pc:chgData name="Zachary Radford (Cefas)" userId="6dc1c029-fe9d-4b23-a4ba-0a80c737d97a" providerId="ADAL" clId="{6F4B445A-98C0-4922-BA04-6293C5ECFF57}" dt="2021-10-28T09:16:22.208" v="2397" actId="20577"/>
        <pc:sldMkLst>
          <pc:docMk/>
          <pc:sldMk cId="1651905480" sldId="769"/>
        </pc:sldMkLst>
        <pc:spChg chg="add mod">
          <ac:chgData name="Zachary Radford (Cefas)" userId="6dc1c029-fe9d-4b23-a4ba-0a80c737d97a" providerId="ADAL" clId="{6F4B445A-98C0-4922-BA04-6293C5ECFF57}" dt="2021-10-28T08:58:48.456" v="1082" actId="1582"/>
          <ac:spMkLst>
            <pc:docMk/>
            <pc:sldMk cId="1651905480" sldId="769"/>
            <ac:spMk id="4" creationId="{938D2A3C-39A7-4C56-A454-94EF2363D5D3}"/>
          </ac:spMkLst>
        </pc:spChg>
        <pc:spChg chg="add mod">
          <ac:chgData name="Zachary Radford (Cefas)" userId="6dc1c029-fe9d-4b23-a4ba-0a80c737d97a" providerId="ADAL" clId="{6F4B445A-98C0-4922-BA04-6293C5ECFF57}" dt="2021-10-28T09:07:01.269" v="1271" actId="208"/>
          <ac:spMkLst>
            <pc:docMk/>
            <pc:sldMk cId="1651905480" sldId="769"/>
            <ac:spMk id="5" creationId="{7BA2E854-A2AC-4BF6-827E-C3D56EF560C6}"/>
          </ac:spMkLst>
        </pc:spChg>
        <pc:spChg chg="add mod">
          <ac:chgData name="Zachary Radford (Cefas)" userId="6dc1c029-fe9d-4b23-a4ba-0a80c737d97a" providerId="ADAL" clId="{6F4B445A-98C0-4922-BA04-6293C5ECFF57}" dt="2021-10-28T08:59:08.093" v="1086" actId="14100"/>
          <ac:spMkLst>
            <pc:docMk/>
            <pc:sldMk cId="1651905480" sldId="769"/>
            <ac:spMk id="7" creationId="{22680ECB-5893-4BDC-BC93-A6A54D7F0400}"/>
          </ac:spMkLst>
        </pc:spChg>
        <pc:spChg chg="add mod">
          <ac:chgData name="Zachary Radford (Cefas)" userId="6dc1c029-fe9d-4b23-a4ba-0a80c737d97a" providerId="ADAL" clId="{6F4B445A-98C0-4922-BA04-6293C5ECFF57}" dt="2021-10-28T09:03:05.961" v="1123" actId="14100"/>
          <ac:spMkLst>
            <pc:docMk/>
            <pc:sldMk cId="1651905480" sldId="769"/>
            <ac:spMk id="8" creationId="{5772C7F4-F16A-496E-96BE-2446C0DF0EF1}"/>
          </ac:spMkLst>
        </pc:spChg>
        <pc:spChg chg="del">
          <ac:chgData name="Zachary Radford (Cefas)" userId="6dc1c029-fe9d-4b23-a4ba-0a80c737d97a" providerId="ADAL" clId="{6F4B445A-98C0-4922-BA04-6293C5ECFF57}" dt="2021-10-28T08:58:02.633" v="1076" actId="478"/>
          <ac:spMkLst>
            <pc:docMk/>
            <pc:sldMk cId="1651905480" sldId="769"/>
            <ac:spMk id="10" creationId="{65C1C638-F292-4ED1-9BCC-F6786A510472}"/>
          </ac:spMkLst>
        </pc:spChg>
        <pc:spChg chg="add mod">
          <ac:chgData name="Zachary Radford (Cefas)" userId="6dc1c029-fe9d-4b23-a4ba-0a80c737d97a" providerId="ADAL" clId="{6F4B445A-98C0-4922-BA04-6293C5ECFF57}" dt="2021-10-28T09:03:32.001" v="1129" actId="14100"/>
          <ac:spMkLst>
            <pc:docMk/>
            <pc:sldMk cId="1651905480" sldId="769"/>
            <ac:spMk id="11" creationId="{C17F2507-F824-49F3-8E14-9BE7B9771CE9}"/>
          </ac:spMkLst>
        </pc:spChg>
        <pc:picChg chg="add mod">
          <ac:chgData name="Zachary Radford (Cefas)" userId="6dc1c029-fe9d-4b23-a4ba-0a80c737d97a" providerId="ADAL" clId="{6F4B445A-98C0-4922-BA04-6293C5ECFF57}" dt="2021-10-28T09:03:25.661" v="1127" actId="1076"/>
          <ac:picMkLst>
            <pc:docMk/>
            <pc:sldMk cId="1651905480" sldId="769"/>
            <ac:picMk id="3" creationId="{9F2FE390-E111-4CCF-A5C0-748255FFC766}"/>
          </ac:picMkLst>
        </pc:picChg>
        <pc:picChg chg="del">
          <ac:chgData name="Zachary Radford (Cefas)" userId="6dc1c029-fe9d-4b23-a4ba-0a80c737d97a" providerId="ADAL" clId="{6F4B445A-98C0-4922-BA04-6293C5ECFF57}" dt="2021-10-28T08:58:01.923" v="1075" actId="478"/>
          <ac:picMkLst>
            <pc:docMk/>
            <pc:sldMk cId="1651905480" sldId="769"/>
            <ac:picMk id="9" creationId="{F8B4F04F-95BE-4789-AC36-D6D92A459BA6}"/>
          </ac:picMkLst>
        </pc:picChg>
      </pc:sldChg>
      <pc:sldChg chg="addSp modSp add mod ord modAnim">
        <pc:chgData name="Zachary Radford (Cefas)" userId="6dc1c029-fe9d-4b23-a4ba-0a80c737d97a" providerId="ADAL" clId="{6F4B445A-98C0-4922-BA04-6293C5ECFF57}" dt="2021-10-28T09:24:18.141" v="2434" actId="1076"/>
        <pc:sldMkLst>
          <pc:docMk/>
          <pc:sldMk cId="3970839535" sldId="770"/>
        </pc:sldMkLst>
        <pc:spChg chg="add mod">
          <ac:chgData name="Zachary Radford (Cefas)" userId="6dc1c029-fe9d-4b23-a4ba-0a80c737d97a" providerId="ADAL" clId="{6F4B445A-98C0-4922-BA04-6293C5ECFF57}" dt="2021-10-28T09:22:33.382" v="2416" actId="208"/>
          <ac:spMkLst>
            <pc:docMk/>
            <pc:sldMk cId="3970839535" sldId="770"/>
            <ac:spMk id="6" creationId="{6DE93315-379F-46A4-9EE0-15C677669927}"/>
          </ac:spMkLst>
        </pc:spChg>
        <pc:spChg chg="mod">
          <ac:chgData name="Zachary Radford (Cefas)" userId="6dc1c029-fe9d-4b23-a4ba-0a80c737d97a" providerId="ADAL" clId="{6F4B445A-98C0-4922-BA04-6293C5ECFF57}" dt="2021-10-28T09:22:35.302" v="2417" actId="208"/>
          <ac:spMkLst>
            <pc:docMk/>
            <pc:sldMk cId="3970839535" sldId="770"/>
            <ac:spMk id="10" creationId="{65C1C638-F292-4ED1-9BCC-F6786A510472}"/>
          </ac:spMkLst>
        </pc:spChg>
        <pc:picChg chg="add mod">
          <ac:chgData name="Zachary Radford (Cefas)" userId="6dc1c029-fe9d-4b23-a4ba-0a80c737d97a" providerId="ADAL" clId="{6F4B445A-98C0-4922-BA04-6293C5ECFF57}" dt="2021-10-28T09:21:55.822" v="2412" actId="1076"/>
          <ac:picMkLst>
            <pc:docMk/>
            <pc:sldMk cId="3970839535" sldId="770"/>
            <ac:picMk id="3" creationId="{D61535D1-2C77-42DE-B3CC-16E85DFCDE7C}"/>
          </ac:picMkLst>
        </pc:picChg>
        <pc:picChg chg="add mod">
          <ac:chgData name="Zachary Radford (Cefas)" userId="6dc1c029-fe9d-4b23-a4ba-0a80c737d97a" providerId="ADAL" clId="{6F4B445A-98C0-4922-BA04-6293C5ECFF57}" dt="2021-10-28T09:23:53.522" v="2425" actId="1076"/>
          <ac:picMkLst>
            <pc:docMk/>
            <pc:sldMk cId="3970839535" sldId="770"/>
            <ac:picMk id="5" creationId="{C1765142-410B-479E-ACF1-3E68E304B842}"/>
          </ac:picMkLst>
        </pc:picChg>
        <pc:picChg chg="add mod">
          <ac:chgData name="Zachary Radford (Cefas)" userId="6dc1c029-fe9d-4b23-a4ba-0a80c737d97a" providerId="ADAL" clId="{6F4B445A-98C0-4922-BA04-6293C5ECFF57}" dt="2021-10-28T09:23:56.762" v="2429" actId="1076"/>
          <ac:picMkLst>
            <pc:docMk/>
            <pc:sldMk cId="3970839535" sldId="770"/>
            <ac:picMk id="8" creationId="{24CFA9FC-A0B3-41D9-A5A9-D723F77BB72A}"/>
          </ac:picMkLst>
        </pc:picChg>
        <pc:picChg chg="add mod">
          <ac:chgData name="Zachary Radford (Cefas)" userId="6dc1c029-fe9d-4b23-a4ba-0a80c737d97a" providerId="ADAL" clId="{6F4B445A-98C0-4922-BA04-6293C5ECFF57}" dt="2021-10-28T09:24:18.141" v="2434" actId="1076"/>
          <ac:picMkLst>
            <pc:docMk/>
            <pc:sldMk cId="3970839535" sldId="770"/>
            <ac:picMk id="12" creationId="{9AFAD4D3-F045-4131-97DC-CD71463C0589}"/>
          </ac:picMkLst>
        </pc:picChg>
      </pc:sldChg>
      <pc:sldChg chg="del">
        <pc:chgData name="Zachary Radford (Cefas)" userId="6dc1c029-fe9d-4b23-a4ba-0a80c737d97a" providerId="ADAL" clId="{6F4B445A-98C0-4922-BA04-6293C5ECFF57}" dt="2021-10-28T08:33:49.360" v="0" actId="2696"/>
        <pc:sldMkLst>
          <pc:docMk/>
          <pc:sldMk cId="2680263140" sldId="780"/>
        </pc:sldMkLst>
      </pc:sldChg>
      <pc:sldChg chg="del">
        <pc:chgData name="Zachary Radford (Cefas)" userId="6dc1c029-fe9d-4b23-a4ba-0a80c737d97a" providerId="ADAL" clId="{6F4B445A-98C0-4922-BA04-6293C5ECFF57}" dt="2021-10-28T08:33:55.482" v="1" actId="2696"/>
        <pc:sldMkLst>
          <pc:docMk/>
          <pc:sldMk cId="1775175214" sldId="781"/>
        </pc:sldMkLst>
      </pc:sldChg>
      <pc:sldChg chg="del">
        <pc:chgData name="Zachary Radford (Cefas)" userId="6dc1c029-fe9d-4b23-a4ba-0a80c737d97a" providerId="ADAL" clId="{6F4B445A-98C0-4922-BA04-6293C5ECFF57}" dt="2021-10-28T08:33:57.453" v="2" actId="2696"/>
        <pc:sldMkLst>
          <pc:docMk/>
          <pc:sldMk cId="3769032170" sldId="783"/>
        </pc:sldMkLst>
      </pc:sldChg>
      <pc:sldChg chg="del">
        <pc:chgData name="Zachary Radford (Cefas)" userId="6dc1c029-fe9d-4b23-a4ba-0a80c737d97a" providerId="ADAL" clId="{6F4B445A-98C0-4922-BA04-6293C5ECFF57}" dt="2021-10-28T08:34:00.742" v="3" actId="2696"/>
        <pc:sldMkLst>
          <pc:docMk/>
          <pc:sldMk cId="1750172256" sldId="784"/>
        </pc:sldMkLst>
      </pc:sldChg>
      <pc:sldChg chg="del">
        <pc:chgData name="Zachary Radford (Cefas)" userId="6dc1c029-fe9d-4b23-a4ba-0a80c737d97a" providerId="ADAL" clId="{6F4B445A-98C0-4922-BA04-6293C5ECFF57}" dt="2021-10-28T08:34:00.742" v="3" actId="2696"/>
        <pc:sldMkLst>
          <pc:docMk/>
          <pc:sldMk cId="2346225483" sldId="785"/>
        </pc:sldMkLst>
      </pc:sldChg>
      <pc:sldChg chg="del">
        <pc:chgData name="Zachary Radford (Cefas)" userId="6dc1c029-fe9d-4b23-a4ba-0a80c737d97a" providerId="ADAL" clId="{6F4B445A-98C0-4922-BA04-6293C5ECFF57}" dt="2021-10-28T08:34:00.742" v="3" actId="2696"/>
        <pc:sldMkLst>
          <pc:docMk/>
          <pc:sldMk cId="548728412" sldId="786"/>
        </pc:sldMkLst>
      </pc:sldChg>
      <pc:sldChg chg="del">
        <pc:chgData name="Zachary Radford (Cefas)" userId="6dc1c029-fe9d-4b23-a4ba-0a80c737d97a" providerId="ADAL" clId="{6F4B445A-98C0-4922-BA04-6293C5ECFF57}" dt="2021-10-28T08:34:00.742" v="3" actId="2696"/>
        <pc:sldMkLst>
          <pc:docMk/>
          <pc:sldMk cId="3546834885" sldId="787"/>
        </pc:sldMkLst>
      </pc:sldChg>
      <pc:sldChg chg="del">
        <pc:chgData name="Zachary Radford (Cefas)" userId="6dc1c029-fe9d-4b23-a4ba-0a80c737d97a" providerId="ADAL" clId="{6F4B445A-98C0-4922-BA04-6293C5ECFF57}" dt="2021-10-28T08:34:00.742" v="3" actId="2696"/>
        <pc:sldMkLst>
          <pc:docMk/>
          <pc:sldMk cId="2248469177" sldId="788"/>
        </pc:sldMkLst>
      </pc:sldChg>
      <pc:sldChg chg="del">
        <pc:chgData name="Zachary Radford (Cefas)" userId="6dc1c029-fe9d-4b23-a4ba-0a80c737d97a" providerId="ADAL" clId="{6F4B445A-98C0-4922-BA04-6293C5ECFF57}" dt="2021-10-28T08:34:00.742" v="3" actId="2696"/>
        <pc:sldMkLst>
          <pc:docMk/>
          <pc:sldMk cId="651885072" sldId="789"/>
        </pc:sldMkLst>
      </pc:sldChg>
    </pc:docChg>
  </pc:docChgLst>
  <pc:docChgLst>
    <pc:chgData name="Zachary Radford" userId="6dc1c029-fe9d-4b23-a4ba-0a80c737d97a" providerId="ADAL" clId="{6F4B445A-98C0-4922-BA04-6293C5ECFF57}"/>
    <pc:docChg chg="undo custSel addSld delSld modSld sldOrd">
      <pc:chgData name="Zachary Radford" userId="6dc1c029-fe9d-4b23-a4ba-0a80c737d97a" providerId="ADAL" clId="{6F4B445A-98C0-4922-BA04-6293C5ECFF57}" dt="2021-10-28T10:01:16.883" v="217" actId="1076"/>
      <pc:docMkLst>
        <pc:docMk/>
      </pc:docMkLst>
      <pc:sldChg chg="addSp delSp modSp mod modAnim">
        <pc:chgData name="Zachary Radford" userId="6dc1c029-fe9d-4b23-a4ba-0a80c737d97a" providerId="ADAL" clId="{6F4B445A-98C0-4922-BA04-6293C5ECFF57}" dt="2021-10-28T09:37:00.325" v="89"/>
        <pc:sldMkLst>
          <pc:docMk/>
          <pc:sldMk cId="3970839535" sldId="770"/>
        </pc:sldMkLst>
        <pc:spChg chg="add mod">
          <ac:chgData name="Zachary Radford" userId="6dc1c029-fe9d-4b23-a4ba-0a80c737d97a" providerId="ADAL" clId="{6F4B445A-98C0-4922-BA04-6293C5ECFF57}" dt="2021-10-28T09:32:29.194" v="18" actId="1076"/>
          <ac:spMkLst>
            <pc:docMk/>
            <pc:sldMk cId="3970839535" sldId="770"/>
            <ac:spMk id="11" creationId="{365B93A7-4A69-4F75-9A51-28E17EE3459F}"/>
          </ac:spMkLst>
        </pc:spChg>
        <pc:spChg chg="add del mod">
          <ac:chgData name="Zachary Radford" userId="6dc1c029-fe9d-4b23-a4ba-0a80c737d97a" providerId="ADAL" clId="{6F4B445A-98C0-4922-BA04-6293C5ECFF57}" dt="2021-10-28T09:33:18.544" v="25"/>
          <ac:spMkLst>
            <pc:docMk/>
            <pc:sldMk cId="3970839535" sldId="770"/>
            <ac:spMk id="13" creationId="{A29BB6E2-81D8-4481-A76D-49D855D37733}"/>
          </ac:spMkLst>
        </pc:spChg>
        <pc:spChg chg="add del mod">
          <ac:chgData name="Zachary Radford" userId="6dc1c029-fe9d-4b23-a4ba-0a80c737d97a" providerId="ADAL" clId="{6F4B445A-98C0-4922-BA04-6293C5ECFF57}" dt="2021-10-28T09:33:22.004" v="27"/>
          <ac:spMkLst>
            <pc:docMk/>
            <pc:sldMk cId="3970839535" sldId="770"/>
            <ac:spMk id="14" creationId="{1B224753-1D2E-4E42-B375-F61C1EE09039}"/>
          </ac:spMkLst>
        </pc:spChg>
        <pc:spChg chg="add mod">
          <ac:chgData name="Zachary Radford" userId="6dc1c029-fe9d-4b23-a4ba-0a80c737d97a" providerId="ADAL" clId="{6F4B445A-98C0-4922-BA04-6293C5ECFF57}" dt="2021-10-28T09:33:54.465" v="46" actId="1076"/>
          <ac:spMkLst>
            <pc:docMk/>
            <pc:sldMk cId="3970839535" sldId="770"/>
            <ac:spMk id="16" creationId="{8B7EC8B0-7D4D-4851-96D4-D981567DE566}"/>
          </ac:spMkLst>
        </pc:spChg>
        <pc:spChg chg="add mod ord">
          <ac:chgData name="Zachary Radford" userId="6dc1c029-fe9d-4b23-a4ba-0a80c737d97a" providerId="ADAL" clId="{6F4B445A-98C0-4922-BA04-6293C5ECFF57}" dt="2021-10-28T09:35:15.125" v="76" actId="1076"/>
          <ac:spMkLst>
            <pc:docMk/>
            <pc:sldMk cId="3970839535" sldId="770"/>
            <ac:spMk id="17" creationId="{4D158E39-7F06-4EA8-9DA0-7F30BF1C9B7B}"/>
          </ac:spMkLst>
        </pc:spChg>
        <pc:spChg chg="add del mod">
          <ac:chgData name="Zachary Radford" userId="6dc1c029-fe9d-4b23-a4ba-0a80c737d97a" providerId="ADAL" clId="{6F4B445A-98C0-4922-BA04-6293C5ECFF57}" dt="2021-10-28T09:34:27.290" v="55"/>
          <ac:spMkLst>
            <pc:docMk/>
            <pc:sldMk cId="3970839535" sldId="770"/>
            <ac:spMk id="18" creationId="{B1A65AC2-F8BD-4E50-B5FC-BB7B467A52EF}"/>
          </ac:spMkLst>
        </pc:spChg>
        <pc:spChg chg="add mod">
          <ac:chgData name="Zachary Radford" userId="6dc1c029-fe9d-4b23-a4ba-0a80c737d97a" providerId="ADAL" clId="{6F4B445A-98C0-4922-BA04-6293C5ECFF57}" dt="2021-10-28T09:34:43.805" v="61" actId="1076"/>
          <ac:spMkLst>
            <pc:docMk/>
            <pc:sldMk cId="3970839535" sldId="770"/>
            <ac:spMk id="19" creationId="{EAA884CD-2044-46F0-9E03-5DC7D61D73B2}"/>
          </ac:spMkLst>
        </pc:spChg>
        <pc:picChg chg="add mod ord">
          <ac:chgData name="Zachary Radford" userId="6dc1c029-fe9d-4b23-a4ba-0a80c737d97a" providerId="ADAL" clId="{6F4B445A-98C0-4922-BA04-6293C5ECFF57}" dt="2021-10-28T09:35:03.515" v="69" actId="14100"/>
          <ac:picMkLst>
            <pc:docMk/>
            <pc:sldMk cId="3970839535" sldId="770"/>
            <ac:picMk id="4" creationId="{76153CBB-E7F8-4D04-B7BC-FB6E9897A4CE}"/>
          </ac:picMkLst>
        </pc:picChg>
        <pc:picChg chg="mod">
          <ac:chgData name="Zachary Radford" userId="6dc1c029-fe9d-4b23-a4ba-0a80c737d97a" providerId="ADAL" clId="{6F4B445A-98C0-4922-BA04-6293C5ECFF57}" dt="2021-10-28T09:32:13.663" v="12" actId="1076"/>
          <ac:picMkLst>
            <pc:docMk/>
            <pc:sldMk cId="3970839535" sldId="770"/>
            <ac:picMk id="5" creationId="{C1765142-410B-479E-ACF1-3E68E304B842}"/>
          </ac:picMkLst>
        </pc:picChg>
        <pc:picChg chg="del mod">
          <ac:chgData name="Zachary Radford" userId="6dc1c029-fe9d-4b23-a4ba-0a80c737d97a" providerId="ADAL" clId="{6F4B445A-98C0-4922-BA04-6293C5ECFF57}" dt="2021-10-28T09:34:08.785" v="49" actId="478"/>
          <ac:picMkLst>
            <pc:docMk/>
            <pc:sldMk cId="3970839535" sldId="770"/>
            <ac:picMk id="8" creationId="{24CFA9FC-A0B3-41D9-A5A9-D723F77BB72A}"/>
          </ac:picMkLst>
        </pc:picChg>
        <pc:picChg chg="mod">
          <ac:chgData name="Zachary Radford" userId="6dc1c029-fe9d-4b23-a4ba-0a80c737d97a" providerId="ADAL" clId="{6F4B445A-98C0-4922-BA04-6293C5ECFF57}" dt="2021-10-28T09:33:34.574" v="34" actId="1076"/>
          <ac:picMkLst>
            <pc:docMk/>
            <pc:sldMk cId="3970839535" sldId="770"/>
            <ac:picMk id="9" creationId="{F8B4F04F-95BE-4789-AC36-D6D92A459BA6}"/>
          </ac:picMkLst>
        </pc:picChg>
        <pc:picChg chg="mod ord">
          <ac:chgData name="Zachary Radford" userId="6dc1c029-fe9d-4b23-a4ba-0a80c737d97a" providerId="ADAL" clId="{6F4B445A-98C0-4922-BA04-6293C5ECFF57}" dt="2021-10-28T09:34:21.255" v="53" actId="1076"/>
          <ac:picMkLst>
            <pc:docMk/>
            <pc:sldMk cId="3970839535" sldId="770"/>
            <ac:picMk id="12" creationId="{9AFAD4D3-F045-4131-97DC-CD71463C0589}"/>
          </ac:picMkLst>
        </pc:picChg>
        <pc:picChg chg="add mod">
          <ac:chgData name="Zachary Radford" userId="6dc1c029-fe9d-4b23-a4ba-0a80c737d97a" providerId="ADAL" clId="{6F4B445A-98C0-4922-BA04-6293C5ECFF57}" dt="2021-10-28T09:33:30.819" v="31" actId="1076"/>
          <ac:picMkLst>
            <pc:docMk/>
            <pc:sldMk cId="3970839535" sldId="770"/>
            <ac:picMk id="15" creationId="{4C9E78BE-4E76-4574-9AF4-992BF936F50D}"/>
          </ac:picMkLst>
        </pc:picChg>
      </pc:sldChg>
      <pc:sldChg chg="add ord modAnim">
        <pc:chgData name="Zachary Radford" userId="6dc1c029-fe9d-4b23-a4ba-0a80c737d97a" providerId="ADAL" clId="{6F4B445A-98C0-4922-BA04-6293C5ECFF57}" dt="2021-10-28T09:35:36.906" v="79"/>
        <pc:sldMkLst>
          <pc:docMk/>
          <pc:sldMk cId="968651343" sldId="771"/>
        </pc:sldMkLst>
      </pc:sldChg>
      <pc:sldChg chg="addSp delSp modSp add mod modAnim">
        <pc:chgData name="Zachary Radford" userId="6dc1c029-fe9d-4b23-a4ba-0a80c737d97a" providerId="ADAL" clId="{6F4B445A-98C0-4922-BA04-6293C5ECFF57}" dt="2021-10-28T09:43:47.511" v="146"/>
        <pc:sldMkLst>
          <pc:docMk/>
          <pc:sldMk cId="2675480240" sldId="772"/>
        </pc:sldMkLst>
        <pc:spChg chg="add mod">
          <ac:chgData name="Zachary Radford" userId="6dc1c029-fe9d-4b23-a4ba-0a80c737d97a" providerId="ADAL" clId="{6F4B445A-98C0-4922-BA04-6293C5ECFF57}" dt="2021-10-28T09:37:38.346" v="94" actId="1076"/>
          <ac:spMkLst>
            <pc:docMk/>
            <pc:sldMk cId="2675480240" sldId="772"/>
            <ac:spMk id="7" creationId="{1C0FA2D2-5554-44BA-82C6-00E9DE54EC48}"/>
          </ac:spMkLst>
        </pc:spChg>
        <pc:spChg chg="add mod">
          <ac:chgData name="Zachary Radford" userId="6dc1c029-fe9d-4b23-a4ba-0a80c737d97a" providerId="ADAL" clId="{6F4B445A-98C0-4922-BA04-6293C5ECFF57}" dt="2021-10-28T09:43:33.231" v="144" actId="1076"/>
          <ac:spMkLst>
            <pc:docMk/>
            <pc:sldMk cId="2675480240" sldId="772"/>
            <ac:spMk id="8" creationId="{904FE92A-B7D1-46EB-AE86-ACC13448B95C}"/>
          </ac:spMkLst>
        </pc:spChg>
        <pc:spChg chg="del">
          <ac:chgData name="Zachary Radford" userId="6dc1c029-fe9d-4b23-a4ba-0a80c737d97a" providerId="ADAL" clId="{6F4B445A-98C0-4922-BA04-6293C5ECFF57}" dt="2021-10-28T09:35:57.965" v="81" actId="478"/>
          <ac:spMkLst>
            <pc:docMk/>
            <pc:sldMk cId="2675480240" sldId="772"/>
            <ac:spMk id="10" creationId="{65C1C638-F292-4ED1-9BCC-F6786A510472}"/>
          </ac:spMkLst>
        </pc:spChg>
        <pc:picChg chg="add">
          <ac:chgData name="Zachary Radford" userId="6dc1c029-fe9d-4b23-a4ba-0a80c737d97a" providerId="ADAL" clId="{6F4B445A-98C0-4922-BA04-6293C5ECFF57}" dt="2021-10-28T09:37:21.891" v="90" actId="22"/>
          <ac:picMkLst>
            <pc:docMk/>
            <pc:sldMk cId="2675480240" sldId="772"/>
            <ac:picMk id="3" creationId="{D000D496-297A-4FA8-B1F8-A4A48F0A670C}"/>
          </ac:picMkLst>
        </pc:picChg>
        <pc:picChg chg="add del mod">
          <ac:chgData name="Zachary Radford" userId="6dc1c029-fe9d-4b23-a4ba-0a80c737d97a" providerId="ADAL" clId="{6F4B445A-98C0-4922-BA04-6293C5ECFF57}" dt="2021-10-28T09:36:03.105" v="83" actId="478"/>
          <ac:picMkLst>
            <pc:docMk/>
            <pc:sldMk cId="2675480240" sldId="772"/>
            <ac:picMk id="4" creationId="{3820E953-452E-409F-B6A4-27B40401BAB5}"/>
          </ac:picMkLst>
        </pc:picChg>
        <pc:picChg chg="add mod">
          <ac:chgData name="Zachary Radford" userId="6dc1c029-fe9d-4b23-a4ba-0a80c737d97a" providerId="ADAL" clId="{6F4B445A-98C0-4922-BA04-6293C5ECFF57}" dt="2021-10-28T09:38:01.065" v="96" actId="1076"/>
          <ac:picMkLst>
            <pc:docMk/>
            <pc:sldMk cId="2675480240" sldId="772"/>
            <ac:picMk id="6" creationId="{9A63F0A3-3350-43E3-B8E1-A39A7CD6CEDB}"/>
          </ac:picMkLst>
        </pc:picChg>
        <pc:picChg chg="del">
          <ac:chgData name="Zachary Radford" userId="6dc1c029-fe9d-4b23-a4ba-0a80c737d97a" providerId="ADAL" clId="{6F4B445A-98C0-4922-BA04-6293C5ECFF57}" dt="2021-10-28T09:35:57.965" v="81" actId="478"/>
          <ac:picMkLst>
            <pc:docMk/>
            <pc:sldMk cId="2675480240" sldId="772"/>
            <ac:picMk id="9" creationId="{F8B4F04F-95BE-4789-AC36-D6D92A459BA6}"/>
          </ac:picMkLst>
        </pc:picChg>
      </pc:sldChg>
      <pc:sldChg chg="add del">
        <pc:chgData name="Zachary Radford" userId="6dc1c029-fe9d-4b23-a4ba-0a80c737d97a" providerId="ADAL" clId="{6F4B445A-98C0-4922-BA04-6293C5ECFF57}" dt="2021-10-28T09:59:24.819" v="148" actId="47"/>
        <pc:sldMkLst>
          <pc:docMk/>
          <pc:sldMk cId="1592215139" sldId="773"/>
        </pc:sldMkLst>
      </pc:sldChg>
      <pc:sldChg chg="addSp delSp modSp new mod">
        <pc:chgData name="Zachary Radford" userId="6dc1c029-fe9d-4b23-a4ba-0a80c737d97a" providerId="ADAL" clId="{6F4B445A-98C0-4922-BA04-6293C5ECFF57}" dt="2021-10-28T10:01:16.883" v="217" actId="1076"/>
        <pc:sldMkLst>
          <pc:docMk/>
          <pc:sldMk cId="3840595207" sldId="773"/>
        </pc:sldMkLst>
        <pc:spChg chg="add del mod">
          <ac:chgData name="Zachary Radford" userId="6dc1c029-fe9d-4b23-a4ba-0a80c737d97a" providerId="ADAL" clId="{6F4B445A-98C0-4922-BA04-6293C5ECFF57}" dt="2021-10-28T09:59:42.998" v="151"/>
          <ac:spMkLst>
            <pc:docMk/>
            <pc:sldMk cId="3840595207" sldId="773"/>
            <ac:spMk id="2" creationId="{F2ACB7A7-FF97-42C1-97EF-E5AD4C9D9E22}"/>
          </ac:spMkLst>
        </pc:spChg>
        <pc:spChg chg="add del">
          <ac:chgData name="Zachary Radford" userId="6dc1c029-fe9d-4b23-a4ba-0a80c737d97a" providerId="ADAL" clId="{6F4B445A-98C0-4922-BA04-6293C5ECFF57}" dt="2021-10-28T09:59:54.372" v="153" actId="22"/>
          <ac:spMkLst>
            <pc:docMk/>
            <pc:sldMk cId="3840595207" sldId="773"/>
            <ac:spMk id="4" creationId="{9D289BE7-A9EA-4323-8797-062097D4E64B}"/>
          </ac:spMkLst>
        </pc:spChg>
        <pc:spChg chg="add mod">
          <ac:chgData name="Zachary Radford" userId="6dc1c029-fe9d-4b23-a4ba-0a80c737d97a" providerId="ADAL" clId="{6F4B445A-98C0-4922-BA04-6293C5ECFF57}" dt="2021-10-28T10:01:16.883" v="217" actId="1076"/>
          <ac:spMkLst>
            <pc:docMk/>
            <pc:sldMk cId="3840595207" sldId="773"/>
            <ac:spMk id="6" creationId="{40F62B60-FDD9-4AE9-AAEF-D1CAA563958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DFA1AB-C213-49D6-BAFD-1C1CFE43355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D29279-912C-4808-85E2-DD20C52602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797DBE-BEB7-4456-AF8F-7D7FE3A82077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6D86D6-8041-428D-A1F3-EB4B1E026F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CA47ED-F1EE-4210-AA43-2B6A008C8C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90D5C1-79E6-42FD-AD0D-1151926BCC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4557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44D784-ABDF-4AB0-A0E1-85272E87B818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A1EF7-709E-4EEE-B6B7-3F805732FD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6654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95F83-33D8-4709-9CAE-C693B68B55C2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3204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95F83-33D8-4709-9CAE-C693B68B55C2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1305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First, we have the script window</a:t>
            </a:r>
          </a:p>
          <a:p>
            <a:r>
              <a:rPr lang="en-GB" dirty="0"/>
              <a:t>Spend most time here</a:t>
            </a:r>
          </a:p>
          <a:p>
            <a:r>
              <a:rPr lang="en-GB" dirty="0"/>
              <a:t>Where you actually write and run your reproduceable code!</a:t>
            </a:r>
          </a:p>
          <a:p>
            <a:endParaRPr lang="en-GB" dirty="0"/>
          </a:p>
          <a:p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is your r console</a:t>
            </a:r>
          </a:p>
          <a:p>
            <a:r>
              <a:rPr lang="en-GB" dirty="0"/>
              <a:t>Predominantly used when testing things</a:t>
            </a:r>
          </a:p>
          <a:p>
            <a:r>
              <a:rPr lang="en-GB" dirty="0"/>
              <a:t>e.g. when writing a script you might want to look at a dataset but don’t want this to be in the final script</a:t>
            </a:r>
          </a:p>
          <a:p>
            <a:r>
              <a:rPr lang="en-GB" dirty="0"/>
              <a:t>Can just run type the command in here to do this</a:t>
            </a:r>
          </a:p>
          <a:p>
            <a:r>
              <a:rPr lang="en-GB" dirty="0"/>
              <a:t>Will also be where many of your outputs are printed out</a:t>
            </a:r>
          </a:p>
          <a:p>
            <a:endParaRPr lang="en-GB" dirty="0"/>
          </a:p>
          <a:p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is your R environment</a:t>
            </a:r>
          </a:p>
          <a:p>
            <a:r>
              <a:rPr lang="en-GB" dirty="0"/>
              <a:t>List of all the things you’ve created!</a:t>
            </a:r>
          </a:p>
          <a:p>
            <a:r>
              <a:rPr lang="en-GB" dirty="0"/>
              <a:t>Can do things like importing data, removing objects, etc. here but not usually good practice to do this</a:t>
            </a:r>
          </a:p>
          <a:p>
            <a:endParaRPr lang="en-GB" dirty="0"/>
          </a:p>
          <a:p>
            <a:r>
              <a:rPr lang="en-GB" dirty="0"/>
              <a:t>4</a:t>
            </a:r>
            <a:r>
              <a:rPr lang="en-GB" baseline="30000" dirty="0"/>
              <a:t>th</a:t>
            </a:r>
            <a:r>
              <a:rPr lang="en-GB" dirty="0"/>
              <a:t> is your file browser</a:t>
            </a:r>
          </a:p>
          <a:p>
            <a:r>
              <a:rPr lang="en-GB" dirty="0"/>
              <a:t>Can help you quickly find where you saved your data, removing things you’ve saved accidentally or renaming it</a:t>
            </a:r>
          </a:p>
          <a:p>
            <a:endParaRPr lang="en-GB" dirty="0"/>
          </a:p>
          <a:p>
            <a:r>
              <a:rPr lang="en-GB" dirty="0"/>
              <a:t>Finally is your list of R projects</a:t>
            </a:r>
          </a:p>
          <a:p>
            <a:r>
              <a:rPr lang="en-GB" dirty="0"/>
              <a:t>Projects are amazing and will be used a lot in this course</a:t>
            </a:r>
          </a:p>
          <a:p>
            <a:r>
              <a:rPr lang="en-GB" dirty="0"/>
              <a:t>Rather than having to get and set WD’s, having to clear your R environment when working on a new project this is all done automatically by R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95F83-33D8-4709-9CAE-C693B68B55C2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3979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95F83-33D8-4709-9CAE-C693B68B55C2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6721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95F83-33D8-4709-9CAE-C693B68B55C2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8343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95F83-33D8-4709-9CAE-C693B68B55C2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0077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C4FA8-5E9C-4852-95DB-686217BF628A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233A-4A53-482B-941A-3D7F33EC61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7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FFFFA-9188-4FA3-8956-85F7AA060B75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A9732-8006-40DC-971A-238D94BB68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622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FFFFA-9188-4FA3-8956-85F7AA060B75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A9732-8006-40DC-971A-238D94BB68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73632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Just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1">
            <a:extLst>
              <a:ext uri="{FF2B5EF4-FFF2-40B4-BE49-F238E27FC236}">
                <a16:creationId xmlns:a16="http://schemas.microsoft.com/office/drawing/2014/main" id="{E5C0AE67-D783-4ACE-8801-878629097F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2750" y="210181"/>
            <a:ext cx="11396812" cy="708025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rgbClr val="00AAB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4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4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4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4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Just text layout</a:t>
            </a:r>
            <a:endParaRPr lang="en-GB"/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A6FDE011-3B9F-4EEC-B382-2D06151C95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2751" y="1043797"/>
            <a:ext cx="11396811" cy="4166833"/>
          </a:xfrm>
        </p:spPr>
        <p:txBody>
          <a:bodyPr>
            <a:normAutofit/>
          </a:bodyPr>
          <a:lstStyle>
            <a:lvl1pPr marL="228600" indent="-228600">
              <a:lnSpc>
                <a:spcPct val="150000"/>
              </a:lnSpc>
              <a:buClr>
                <a:srgbClr val="00AAB4"/>
              </a:buClr>
              <a:buFont typeface="Wingdings" panose="05000000000000000000" pitchFamily="2" charset="2"/>
              <a:buChar char="§"/>
              <a:defRPr sz="2400">
                <a:solidFill>
                  <a:srgbClr val="1C24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>
              <a:lnSpc>
                <a:spcPct val="150000"/>
              </a:lnSpc>
              <a:buClr>
                <a:srgbClr val="00AAB4"/>
              </a:buClr>
              <a:buFont typeface="Wingdings" panose="05000000000000000000" pitchFamily="2" charset="2"/>
              <a:buChar char="§"/>
              <a:defRPr sz="2000">
                <a:solidFill>
                  <a:srgbClr val="1C24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buClr>
                <a:srgbClr val="008DD1"/>
              </a:buClr>
              <a:buFont typeface="Wingdings" panose="05000000000000000000" pitchFamily="2" charset="2"/>
              <a:buChar char="§"/>
              <a:defRPr>
                <a:solidFill>
                  <a:srgbClr val="1C24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>
              <a:buClr>
                <a:srgbClr val="008DD1"/>
              </a:buClr>
              <a:buFont typeface="Wingdings" panose="05000000000000000000" pitchFamily="2" charset="2"/>
              <a:buChar char="§"/>
              <a:defRPr>
                <a:solidFill>
                  <a:srgbClr val="1C24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>
              <a:buClr>
                <a:srgbClr val="008DD1"/>
              </a:buClr>
              <a:buFont typeface="Wingdings" panose="05000000000000000000" pitchFamily="2" charset="2"/>
              <a:buChar char="§"/>
              <a:defRPr>
                <a:solidFill>
                  <a:srgbClr val="1C24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49BFD14-835B-4CAD-9A73-AF31B14AA23C}"/>
              </a:ext>
            </a:extLst>
          </p:cNvPr>
          <p:cNvGrpSpPr/>
          <p:nvPr userDrawn="1"/>
        </p:nvGrpSpPr>
        <p:grpSpPr>
          <a:xfrm>
            <a:off x="-76555" y="5210629"/>
            <a:ext cx="12268555" cy="1809104"/>
            <a:chOff x="-57416" y="5210629"/>
            <a:chExt cx="9201416" cy="1809104"/>
          </a:xfrm>
        </p:grpSpPr>
        <p:pic>
          <p:nvPicPr>
            <p:cNvPr id="9" name="Picture 8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5CAA271C-90FB-42BC-89B4-2697DDDC391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405" b="60383"/>
            <a:stretch/>
          </p:blipFill>
          <p:spPr>
            <a:xfrm>
              <a:off x="0" y="5210629"/>
              <a:ext cx="9144000" cy="1083178"/>
            </a:xfrm>
            <a:prstGeom prst="rect">
              <a:avLst/>
            </a:prstGeom>
            <a:ln>
              <a:noFill/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F59C658-E210-48D9-A118-588CCC81F50B}"/>
                </a:ext>
              </a:extLst>
            </p:cNvPr>
            <p:cNvSpPr/>
            <p:nvPr userDrawn="1"/>
          </p:nvSpPr>
          <p:spPr>
            <a:xfrm>
              <a:off x="0" y="6145574"/>
              <a:ext cx="9144000" cy="712426"/>
            </a:xfrm>
            <a:prstGeom prst="rect">
              <a:avLst/>
            </a:prstGeom>
            <a:solidFill>
              <a:srgbClr val="1C24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A81BDEA4-3F1A-4B77-9725-E71DC9663A3A}"/>
                </a:ext>
              </a:extLst>
            </p:cNvPr>
            <p:cNvSpPr/>
            <p:nvPr userDrawn="1"/>
          </p:nvSpPr>
          <p:spPr>
            <a:xfrm rot="258363">
              <a:off x="-57416" y="5893260"/>
              <a:ext cx="4444461" cy="1126473"/>
            </a:xfrm>
            <a:custGeom>
              <a:avLst/>
              <a:gdLst>
                <a:gd name="connsiteX0" fmla="*/ 0 w 4509473"/>
                <a:gd name="connsiteY0" fmla="*/ 0 h 1033538"/>
                <a:gd name="connsiteX1" fmla="*/ 4509473 w 4509473"/>
                <a:gd name="connsiteY1" fmla="*/ 0 h 1033538"/>
                <a:gd name="connsiteX2" fmla="*/ 4509473 w 4509473"/>
                <a:gd name="connsiteY2" fmla="*/ 1033538 h 1033538"/>
                <a:gd name="connsiteX3" fmla="*/ 0 w 4509473"/>
                <a:gd name="connsiteY3" fmla="*/ 1033538 h 1033538"/>
                <a:gd name="connsiteX4" fmla="*/ 0 w 4509473"/>
                <a:gd name="connsiteY4" fmla="*/ 0 h 1033538"/>
                <a:gd name="connsiteX0" fmla="*/ 70263 w 4509473"/>
                <a:gd name="connsiteY0" fmla="*/ 0 h 1115244"/>
                <a:gd name="connsiteX1" fmla="*/ 4509473 w 4509473"/>
                <a:gd name="connsiteY1" fmla="*/ 81706 h 1115244"/>
                <a:gd name="connsiteX2" fmla="*/ 4509473 w 4509473"/>
                <a:gd name="connsiteY2" fmla="*/ 1115244 h 1115244"/>
                <a:gd name="connsiteX3" fmla="*/ 0 w 4509473"/>
                <a:gd name="connsiteY3" fmla="*/ 1115244 h 1115244"/>
                <a:gd name="connsiteX4" fmla="*/ 70263 w 4509473"/>
                <a:gd name="connsiteY4" fmla="*/ 0 h 1115244"/>
                <a:gd name="connsiteX0" fmla="*/ 0 w 4439210"/>
                <a:gd name="connsiteY0" fmla="*/ 0 h 1126473"/>
                <a:gd name="connsiteX1" fmla="*/ 4439210 w 4439210"/>
                <a:gd name="connsiteY1" fmla="*/ 81706 h 1126473"/>
                <a:gd name="connsiteX2" fmla="*/ 4439210 w 4439210"/>
                <a:gd name="connsiteY2" fmla="*/ 1115244 h 1126473"/>
                <a:gd name="connsiteX3" fmla="*/ 97742 w 4439210"/>
                <a:gd name="connsiteY3" fmla="*/ 1126473 h 1126473"/>
                <a:gd name="connsiteX4" fmla="*/ 0 w 4439210"/>
                <a:gd name="connsiteY4" fmla="*/ 0 h 1126473"/>
                <a:gd name="connsiteX0" fmla="*/ 0 w 4444461"/>
                <a:gd name="connsiteY0" fmla="*/ 0 h 1126473"/>
                <a:gd name="connsiteX1" fmla="*/ 4439210 w 4444461"/>
                <a:gd name="connsiteY1" fmla="*/ 81706 h 1126473"/>
                <a:gd name="connsiteX2" fmla="*/ 4444461 w 4444461"/>
                <a:gd name="connsiteY2" fmla="*/ 804411 h 1126473"/>
                <a:gd name="connsiteX3" fmla="*/ 97742 w 4444461"/>
                <a:gd name="connsiteY3" fmla="*/ 1126473 h 1126473"/>
                <a:gd name="connsiteX4" fmla="*/ 0 w 4444461"/>
                <a:gd name="connsiteY4" fmla="*/ 0 h 112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4461" h="1126473">
                  <a:moveTo>
                    <a:pt x="0" y="0"/>
                  </a:moveTo>
                  <a:lnTo>
                    <a:pt x="4439210" y="81706"/>
                  </a:lnTo>
                  <a:cubicBezTo>
                    <a:pt x="4440960" y="322608"/>
                    <a:pt x="4442711" y="563509"/>
                    <a:pt x="4444461" y="804411"/>
                  </a:cubicBezTo>
                  <a:lnTo>
                    <a:pt x="97742" y="1126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24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</p:grp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0B78D78E-7022-4709-8264-ED66127D3D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527" y="5894267"/>
            <a:ext cx="3709360" cy="82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7657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BEB29774-3189-4E23-9550-1B962F7F9D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35022" y="-101599"/>
            <a:ext cx="4531179" cy="7033902"/>
          </a:xfrm>
          <a:custGeom>
            <a:avLst/>
            <a:gdLst>
              <a:gd name="connsiteX0" fmla="*/ 529177 w 9144000"/>
              <a:gd name="connsiteY0" fmla="*/ 0 h 3175000"/>
              <a:gd name="connsiteX1" fmla="*/ 8614823 w 9144000"/>
              <a:gd name="connsiteY1" fmla="*/ 0 h 3175000"/>
              <a:gd name="connsiteX2" fmla="*/ 9144000 w 9144000"/>
              <a:gd name="connsiteY2" fmla="*/ 529177 h 3175000"/>
              <a:gd name="connsiteX3" fmla="*/ 9144000 w 9144000"/>
              <a:gd name="connsiteY3" fmla="*/ 2870200 h 3175000"/>
              <a:gd name="connsiteX4" fmla="*/ 8839200 w 9144000"/>
              <a:gd name="connsiteY4" fmla="*/ 3175000 h 3175000"/>
              <a:gd name="connsiteX5" fmla="*/ 304800 w 9144000"/>
              <a:gd name="connsiteY5" fmla="*/ 3175000 h 3175000"/>
              <a:gd name="connsiteX6" fmla="*/ 0 w 9144000"/>
              <a:gd name="connsiteY6" fmla="*/ 2870200 h 3175000"/>
              <a:gd name="connsiteX7" fmla="*/ 0 w 9144000"/>
              <a:gd name="connsiteY7" fmla="*/ 529177 h 3175000"/>
              <a:gd name="connsiteX8" fmla="*/ 529177 w 9144000"/>
              <a:gd name="connsiteY8" fmla="*/ 0 h 3175000"/>
              <a:gd name="connsiteX0" fmla="*/ 529177 w 9144000"/>
              <a:gd name="connsiteY0" fmla="*/ 0 h 3644900"/>
              <a:gd name="connsiteX1" fmla="*/ 8614823 w 9144000"/>
              <a:gd name="connsiteY1" fmla="*/ 0 h 3644900"/>
              <a:gd name="connsiteX2" fmla="*/ 9144000 w 9144000"/>
              <a:gd name="connsiteY2" fmla="*/ 529177 h 3644900"/>
              <a:gd name="connsiteX3" fmla="*/ 9144000 w 9144000"/>
              <a:gd name="connsiteY3" fmla="*/ 2870200 h 3644900"/>
              <a:gd name="connsiteX4" fmla="*/ 8839200 w 9144000"/>
              <a:gd name="connsiteY4" fmla="*/ 3175000 h 3644900"/>
              <a:gd name="connsiteX5" fmla="*/ 2971800 w 9144000"/>
              <a:gd name="connsiteY5" fmla="*/ 3644900 h 3644900"/>
              <a:gd name="connsiteX6" fmla="*/ 0 w 9144000"/>
              <a:gd name="connsiteY6" fmla="*/ 2870200 h 3644900"/>
              <a:gd name="connsiteX7" fmla="*/ 0 w 9144000"/>
              <a:gd name="connsiteY7" fmla="*/ 529177 h 3644900"/>
              <a:gd name="connsiteX8" fmla="*/ 529177 w 9144000"/>
              <a:gd name="connsiteY8" fmla="*/ 0 h 3644900"/>
              <a:gd name="connsiteX0" fmla="*/ 529177 w 9144000"/>
              <a:gd name="connsiteY0" fmla="*/ 0 h 3784600"/>
              <a:gd name="connsiteX1" fmla="*/ 8614823 w 9144000"/>
              <a:gd name="connsiteY1" fmla="*/ 0 h 3784600"/>
              <a:gd name="connsiteX2" fmla="*/ 9144000 w 9144000"/>
              <a:gd name="connsiteY2" fmla="*/ 529177 h 3784600"/>
              <a:gd name="connsiteX3" fmla="*/ 9144000 w 9144000"/>
              <a:gd name="connsiteY3" fmla="*/ 2870200 h 3784600"/>
              <a:gd name="connsiteX4" fmla="*/ 8953500 w 9144000"/>
              <a:gd name="connsiteY4" fmla="*/ 3784600 h 3784600"/>
              <a:gd name="connsiteX5" fmla="*/ 2971800 w 9144000"/>
              <a:gd name="connsiteY5" fmla="*/ 3644900 h 3784600"/>
              <a:gd name="connsiteX6" fmla="*/ 0 w 9144000"/>
              <a:gd name="connsiteY6" fmla="*/ 2870200 h 3784600"/>
              <a:gd name="connsiteX7" fmla="*/ 0 w 9144000"/>
              <a:gd name="connsiteY7" fmla="*/ 529177 h 3784600"/>
              <a:gd name="connsiteX8" fmla="*/ 529177 w 9144000"/>
              <a:gd name="connsiteY8" fmla="*/ 0 h 3784600"/>
              <a:gd name="connsiteX0" fmla="*/ 529177 w 9144000"/>
              <a:gd name="connsiteY0" fmla="*/ 0 h 3902217"/>
              <a:gd name="connsiteX1" fmla="*/ 8614823 w 9144000"/>
              <a:gd name="connsiteY1" fmla="*/ 0 h 3902217"/>
              <a:gd name="connsiteX2" fmla="*/ 9144000 w 9144000"/>
              <a:gd name="connsiteY2" fmla="*/ 529177 h 3902217"/>
              <a:gd name="connsiteX3" fmla="*/ 9144000 w 9144000"/>
              <a:gd name="connsiteY3" fmla="*/ 2870200 h 3902217"/>
              <a:gd name="connsiteX4" fmla="*/ 8953500 w 9144000"/>
              <a:gd name="connsiteY4" fmla="*/ 3784600 h 3902217"/>
              <a:gd name="connsiteX5" fmla="*/ 2971800 w 9144000"/>
              <a:gd name="connsiteY5" fmla="*/ 3644900 h 3902217"/>
              <a:gd name="connsiteX6" fmla="*/ 0 w 9144000"/>
              <a:gd name="connsiteY6" fmla="*/ 2870200 h 3902217"/>
              <a:gd name="connsiteX7" fmla="*/ 0 w 9144000"/>
              <a:gd name="connsiteY7" fmla="*/ 529177 h 3902217"/>
              <a:gd name="connsiteX8" fmla="*/ 529177 w 9144000"/>
              <a:gd name="connsiteY8" fmla="*/ 0 h 3902217"/>
              <a:gd name="connsiteX0" fmla="*/ 567277 w 9182100"/>
              <a:gd name="connsiteY0" fmla="*/ 0 h 3902217"/>
              <a:gd name="connsiteX1" fmla="*/ 8652923 w 9182100"/>
              <a:gd name="connsiteY1" fmla="*/ 0 h 3902217"/>
              <a:gd name="connsiteX2" fmla="*/ 9182100 w 9182100"/>
              <a:gd name="connsiteY2" fmla="*/ 529177 h 3902217"/>
              <a:gd name="connsiteX3" fmla="*/ 9182100 w 9182100"/>
              <a:gd name="connsiteY3" fmla="*/ 2870200 h 3902217"/>
              <a:gd name="connsiteX4" fmla="*/ 8991600 w 9182100"/>
              <a:gd name="connsiteY4" fmla="*/ 3784600 h 3902217"/>
              <a:gd name="connsiteX5" fmla="*/ 3009900 w 9182100"/>
              <a:gd name="connsiteY5" fmla="*/ 3644900 h 3902217"/>
              <a:gd name="connsiteX6" fmla="*/ 0 w 9182100"/>
              <a:gd name="connsiteY6" fmla="*/ 3086100 h 3902217"/>
              <a:gd name="connsiteX7" fmla="*/ 38100 w 9182100"/>
              <a:gd name="connsiteY7" fmla="*/ 529177 h 3902217"/>
              <a:gd name="connsiteX8" fmla="*/ 567277 w 9182100"/>
              <a:gd name="connsiteY8" fmla="*/ 0 h 3902217"/>
              <a:gd name="connsiteX0" fmla="*/ 567277 w 9182100"/>
              <a:gd name="connsiteY0" fmla="*/ 0 h 3938243"/>
              <a:gd name="connsiteX1" fmla="*/ 8652923 w 9182100"/>
              <a:gd name="connsiteY1" fmla="*/ 0 h 3938243"/>
              <a:gd name="connsiteX2" fmla="*/ 9182100 w 9182100"/>
              <a:gd name="connsiteY2" fmla="*/ 529177 h 3938243"/>
              <a:gd name="connsiteX3" fmla="*/ 9182100 w 9182100"/>
              <a:gd name="connsiteY3" fmla="*/ 2870200 h 3938243"/>
              <a:gd name="connsiteX4" fmla="*/ 8991600 w 9182100"/>
              <a:gd name="connsiteY4" fmla="*/ 3784600 h 3938243"/>
              <a:gd name="connsiteX5" fmla="*/ 3721100 w 9182100"/>
              <a:gd name="connsiteY5" fmla="*/ 3810000 h 3938243"/>
              <a:gd name="connsiteX6" fmla="*/ 0 w 9182100"/>
              <a:gd name="connsiteY6" fmla="*/ 3086100 h 3938243"/>
              <a:gd name="connsiteX7" fmla="*/ 38100 w 9182100"/>
              <a:gd name="connsiteY7" fmla="*/ 529177 h 3938243"/>
              <a:gd name="connsiteX8" fmla="*/ 567277 w 9182100"/>
              <a:gd name="connsiteY8" fmla="*/ 0 h 3938243"/>
              <a:gd name="connsiteX0" fmla="*/ 567277 w 9182100"/>
              <a:gd name="connsiteY0" fmla="*/ 0 h 3911835"/>
              <a:gd name="connsiteX1" fmla="*/ 8652923 w 9182100"/>
              <a:gd name="connsiteY1" fmla="*/ 0 h 3911835"/>
              <a:gd name="connsiteX2" fmla="*/ 9182100 w 9182100"/>
              <a:gd name="connsiteY2" fmla="*/ 529177 h 3911835"/>
              <a:gd name="connsiteX3" fmla="*/ 9182100 w 9182100"/>
              <a:gd name="connsiteY3" fmla="*/ 2870200 h 3911835"/>
              <a:gd name="connsiteX4" fmla="*/ 8991600 w 9182100"/>
              <a:gd name="connsiteY4" fmla="*/ 3784600 h 3911835"/>
              <a:gd name="connsiteX5" fmla="*/ 3721100 w 9182100"/>
              <a:gd name="connsiteY5" fmla="*/ 3810000 h 3911835"/>
              <a:gd name="connsiteX6" fmla="*/ 0 w 9182100"/>
              <a:gd name="connsiteY6" fmla="*/ 3086100 h 3911835"/>
              <a:gd name="connsiteX7" fmla="*/ 38100 w 9182100"/>
              <a:gd name="connsiteY7" fmla="*/ 529177 h 3911835"/>
              <a:gd name="connsiteX8" fmla="*/ 567277 w 9182100"/>
              <a:gd name="connsiteY8" fmla="*/ 0 h 3911835"/>
              <a:gd name="connsiteX0" fmla="*/ 567277 w 9214354"/>
              <a:gd name="connsiteY0" fmla="*/ 0 h 3901760"/>
              <a:gd name="connsiteX1" fmla="*/ 8652923 w 9214354"/>
              <a:gd name="connsiteY1" fmla="*/ 0 h 3901760"/>
              <a:gd name="connsiteX2" fmla="*/ 9182100 w 9214354"/>
              <a:gd name="connsiteY2" fmla="*/ 529177 h 3901760"/>
              <a:gd name="connsiteX3" fmla="*/ 9182100 w 9214354"/>
              <a:gd name="connsiteY3" fmla="*/ 2870200 h 3901760"/>
              <a:gd name="connsiteX4" fmla="*/ 9118600 w 9214354"/>
              <a:gd name="connsiteY4" fmla="*/ 3771900 h 3901760"/>
              <a:gd name="connsiteX5" fmla="*/ 3721100 w 9214354"/>
              <a:gd name="connsiteY5" fmla="*/ 3810000 h 3901760"/>
              <a:gd name="connsiteX6" fmla="*/ 0 w 9214354"/>
              <a:gd name="connsiteY6" fmla="*/ 3086100 h 3901760"/>
              <a:gd name="connsiteX7" fmla="*/ 38100 w 9214354"/>
              <a:gd name="connsiteY7" fmla="*/ 529177 h 3901760"/>
              <a:gd name="connsiteX8" fmla="*/ 567277 w 9214354"/>
              <a:gd name="connsiteY8" fmla="*/ 0 h 3901760"/>
              <a:gd name="connsiteX0" fmla="*/ 567277 w 9214354"/>
              <a:gd name="connsiteY0" fmla="*/ 41999 h 3943759"/>
              <a:gd name="connsiteX1" fmla="*/ 8652923 w 9214354"/>
              <a:gd name="connsiteY1" fmla="*/ 41999 h 3943759"/>
              <a:gd name="connsiteX2" fmla="*/ 9182100 w 9214354"/>
              <a:gd name="connsiteY2" fmla="*/ 571176 h 3943759"/>
              <a:gd name="connsiteX3" fmla="*/ 9182100 w 9214354"/>
              <a:gd name="connsiteY3" fmla="*/ 2912199 h 3943759"/>
              <a:gd name="connsiteX4" fmla="*/ 9118600 w 9214354"/>
              <a:gd name="connsiteY4" fmla="*/ 3813899 h 3943759"/>
              <a:gd name="connsiteX5" fmla="*/ 3721100 w 9214354"/>
              <a:gd name="connsiteY5" fmla="*/ 3851999 h 3943759"/>
              <a:gd name="connsiteX6" fmla="*/ 0 w 9214354"/>
              <a:gd name="connsiteY6" fmla="*/ 3128099 h 3943759"/>
              <a:gd name="connsiteX7" fmla="*/ 50800 w 9214354"/>
              <a:gd name="connsiteY7" fmla="*/ 177476 h 3943759"/>
              <a:gd name="connsiteX8" fmla="*/ 567277 w 9214354"/>
              <a:gd name="connsiteY8" fmla="*/ 41999 h 3943759"/>
              <a:gd name="connsiteX0" fmla="*/ 579977 w 9214354"/>
              <a:gd name="connsiteY0" fmla="*/ 56097 h 3932457"/>
              <a:gd name="connsiteX1" fmla="*/ 8652923 w 9214354"/>
              <a:gd name="connsiteY1" fmla="*/ 30697 h 3932457"/>
              <a:gd name="connsiteX2" fmla="*/ 9182100 w 9214354"/>
              <a:gd name="connsiteY2" fmla="*/ 559874 h 3932457"/>
              <a:gd name="connsiteX3" fmla="*/ 9182100 w 9214354"/>
              <a:gd name="connsiteY3" fmla="*/ 2900897 h 3932457"/>
              <a:gd name="connsiteX4" fmla="*/ 9118600 w 9214354"/>
              <a:gd name="connsiteY4" fmla="*/ 3802597 h 3932457"/>
              <a:gd name="connsiteX5" fmla="*/ 3721100 w 9214354"/>
              <a:gd name="connsiteY5" fmla="*/ 3840697 h 3932457"/>
              <a:gd name="connsiteX6" fmla="*/ 0 w 9214354"/>
              <a:gd name="connsiteY6" fmla="*/ 3116797 h 3932457"/>
              <a:gd name="connsiteX7" fmla="*/ 50800 w 9214354"/>
              <a:gd name="connsiteY7" fmla="*/ 166174 h 3932457"/>
              <a:gd name="connsiteX8" fmla="*/ 579977 w 9214354"/>
              <a:gd name="connsiteY8" fmla="*/ 56097 h 3932457"/>
              <a:gd name="connsiteX0" fmla="*/ 579977 w 9214354"/>
              <a:gd name="connsiteY0" fmla="*/ 71492 h 3947852"/>
              <a:gd name="connsiteX1" fmla="*/ 8652923 w 9214354"/>
              <a:gd name="connsiteY1" fmla="*/ 46092 h 3947852"/>
              <a:gd name="connsiteX2" fmla="*/ 9182100 w 9214354"/>
              <a:gd name="connsiteY2" fmla="*/ 575269 h 3947852"/>
              <a:gd name="connsiteX3" fmla="*/ 9182100 w 9214354"/>
              <a:gd name="connsiteY3" fmla="*/ 2916292 h 3947852"/>
              <a:gd name="connsiteX4" fmla="*/ 9118600 w 9214354"/>
              <a:gd name="connsiteY4" fmla="*/ 3817992 h 3947852"/>
              <a:gd name="connsiteX5" fmla="*/ 3721100 w 9214354"/>
              <a:gd name="connsiteY5" fmla="*/ 3856092 h 3947852"/>
              <a:gd name="connsiteX6" fmla="*/ 0 w 9214354"/>
              <a:gd name="connsiteY6" fmla="*/ 3132192 h 3947852"/>
              <a:gd name="connsiteX7" fmla="*/ 0 w 9214354"/>
              <a:gd name="connsiteY7" fmla="*/ 156169 h 3947852"/>
              <a:gd name="connsiteX8" fmla="*/ 579977 w 9214354"/>
              <a:gd name="connsiteY8" fmla="*/ 71492 h 3947852"/>
              <a:gd name="connsiteX0" fmla="*/ 833977 w 9214354"/>
              <a:gd name="connsiteY0" fmla="*/ 41999 h 3969159"/>
              <a:gd name="connsiteX1" fmla="*/ 8652923 w 9214354"/>
              <a:gd name="connsiteY1" fmla="*/ 67399 h 3969159"/>
              <a:gd name="connsiteX2" fmla="*/ 9182100 w 9214354"/>
              <a:gd name="connsiteY2" fmla="*/ 596576 h 3969159"/>
              <a:gd name="connsiteX3" fmla="*/ 9182100 w 9214354"/>
              <a:gd name="connsiteY3" fmla="*/ 2937599 h 3969159"/>
              <a:gd name="connsiteX4" fmla="*/ 9118600 w 9214354"/>
              <a:gd name="connsiteY4" fmla="*/ 3839299 h 3969159"/>
              <a:gd name="connsiteX5" fmla="*/ 3721100 w 9214354"/>
              <a:gd name="connsiteY5" fmla="*/ 3877399 h 3969159"/>
              <a:gd name="connsiteX6" fmla="*/ 0 w 9214354"/>
              <a:gd name="connsiteY6" fmla="*/ 3153499 h 3969159"/>
              <a:gd name="connsiteX7" fmla="*/ 0 w 9214354"/>
              <a:gd name="connsiteY7" fmla="*/ 177476 h 3969159"/>
              <a:gd name="connsiteX8" fmla="*/ 833977 w 9214354"/>
              <a:gd name="connsiteY8" fmla="*/ 41999 h 3969159"/>
              <a:gd name="connsiteX0" fmla="*/ 833977 w 9214354"/>
              <a:gd name="connsiteY0" fmla="*/ 41999 h 3969159"/>
              <a:gd name="connsiteX1" fmla="*/ 8652923 w 9214354"/>
              <a:gd name="connsiteY1" fmla="*/ 67399 h 3969159"/>
              <a:gd name="connsiteX2" fmla="*/ 9182100 w 9214354"/>
              <a:gd name="connsiteY2" fmla="*/ 596576 h 3969159"/>
              <a:gd name="connsiteX3" fmla="*/ 9182100 w 9214354"/>
              <a:gd name="connsiteY3" fmla="*/ 2937599 h 3969159"/>
              <a:gd name="connsiteX4" fmla="*/ 9118600 w 9214354"/>
              <a:gd name="connsiteY4" fmla="*/ 3839299 h 3969159"/>
              <a:gd name="connsiteX5" fmla="*/ 3721100 w 9214354"/>
              <a:gd name="connsiteY5" fmla="*/ 3877399 h 3969159"/>
              <a:gd name="connsiteX6" fmla="*/ 0 w 9214354"/>
              <a:gd name="connsiteY6" fmla="*/ 3153499 h 3969159"/>
              <a:gd name="connsiteX7" fmla="*/ 0 w 9214354"/>
              <a:gd name="connsiteY7" fmla="*/ 177476 h 3969159"/>
              <a:gd name="connsiteX8" fmla="*/ 833977 w 9214354"/>
              <a:gd name="connsiteY8" fmla="*/ 41999 h 3969159"/>
              <a:gd name="connsiteX0" fmla="*/ 833977 w 9214354"/>
              <a:gd name="connsiteY0" fmla="*/ 41999 h 3969159"/>
              <a:gd name="connsiteX1" fmla="*/ 9182100 w 9214354"/>
              <a:gd name="connsiteY1" fmla="*/ 596576 h 3969159"/>
              <a:gd name="connsiteX2" fmla="*/ 9182100 w 9214354"/>
              <a:gd name="connsiteY2" fmla="*/ 2937599 h 3969159"/>
              <a:gd name="connsiteX3" fmla="*/ 9118600 w 9214354"/>
              <a:gd name="connsiteY3" fmla="*/ 3839299 h 3969159"/>
              <a:gd name="connsiteX4" fmla="*/ 3721100 w 9214354"/>
              <a:gd name="connsiteY4" fmla="*/ 3877399 h 3969159"/>
              <a:gd name="connsiteX5" fmla="*/ 0 w 9214354"/>
              <a:gd name="connsiteY5" fmla="*/ 3153499 h 3969159"/>
              <a:gd name="connsiteX6" fmla="*/ 0 w 9214354"/>
              <a:gd name="connsiteY6" fmla="*/ 177476 h 3969159"/>
              <a:gd name="connsiteX7" fmla="*/ 833977 w 9214354"/>
              <a:gd name="connsiteY7" fmla="*/ 41999 h 3969159"/>
              <a:gd name="connsiteX0" fmla="*/ 833977 w 9214354"/>
              <a:gd name="connsiteY0" fmla="*/ 41999 h 3969159"/>
              <a:gd name="connsiteX1" fmla="*/ 9194800 w 9214354"/>
              <a:gd name="connsiteY1" fmla="*/ 75876 h 3969159"/>
              <a:gd name="connsiteX2" fmla="*/ 9182100 w 9214354"/>
              <a:gd name="connsiteY2" fmla="*/ 2937599 h 3969159"/>
              <a:gd name="connsiteX3" fmla="*/ 9118600 w 9214354"/>
              <a:gd name="connsiteY3" fmla="*/ 3839299 h 3969159"/>
              <a:gd name="connsiteX4" fmla="*/ 3721100 w 9214354"/>
              <a:gd name="connsiteY4" fmla="*/ 3877399 h 3969159"/>
              <a:gd name="connsiteX5" fmla="*/ 0 w 9214354"/>
              <a:gd name="connsiteY5" fmla="*/ 3153499 h 3969159"/>
              <a:gd name="connsiteX6" fmla="*/ 0 w 9214354"/>
              <a:gd name="connsiteY6" fmla="*/ 177476 h 3969159"/>
              <a:gd name="connsiteX7" fmla="*/ 833977 w 9214354"/>
              <a:gd name="connsiteY7" fmla="*/ 41999 h 3969159"/>
              <a:gd name="connsiteX0" fmla="*/ 833977 w 9214354"/>
              <a:gd name="connsiteY0" fmla="*/ 0 h 3927160"/>
              <a:gd name="connsiteX1" fmla="*/ 9194800 w 9214354"/>
              <a:gd name="connsiteY1" fmla="*/ 33877 h 3927160"/>
              <a:gd name="connsiteX2" fmla="*/ 9182100 w 9214354"/>
              <a:gd name="connsiteY2" fmla="*/ 2895600 h 3927160"/>
              <a:gd name="connsiteX3" fmla="*/ 9118600 w 9214354"/>
              <a:gd name="connsiteY3" fmla="*/ 3797300 h 3927160"/>
              <a:gd name="connsiteX4" fmla="*/ 3721100 w 9214354"/>
              <a:gd name="connsiteY4" fmla="*/ 3835400 h 3927160"/>
              <a:gd name="connsiteX5" fmla="*/ 0 w 9214354"/>
              <a:gd name="connsiteY5" fmla="*/ 3111500 h 3927160"/>
              <a:gd name="connsiteX6" fmla="*/ 833977 w 9214354"/>
              <a:gd name="connsiteY6" fmla="*/ 0 h 3927160"/>
              <a:gd name="connsiteX0" fmla="*/ 46577 w 9214354"/>
              <a:gd name="connsiteY0" fmla="*/ 4223 h 3893283"/>
              <a:gd name="connsiteX1" fmla="*/ 9194800 w 9214354"/>
              <a:gd name="connsiteY1" fmla="*/ 0 h 3893283"/>
              <a:gd name="connsiteX2" fmla="*/ 9182100 w 9214354"/>
              <a:gd name="connsiteY2" fmla="*/ 2861723 h 3893283"/>
              <a:gd name="connsiteX3" fmla="*/ 9118600 w 9214354"/>
              <a:gd name="connsiteY3" fmla="*/ 3763423 h 3893283"/>
              <a:gd name="connsiteX4" fmla="*/ 3721100 w 9214354"/>
              <a:gd name="connsiteY4" fmla="*/ 3801523 h 3893283"/>
              <a:gd name="connsiteX5" fmla="*/ 0 w 9214354"/>
              <a:gd name="connsiteY5" fmla="*/ 3077623 h 3893283"/>
              <a:gd name="connsiteX6" fmla="*/ 46577 w 9214354"/>
              <a:gd name="connsiteY6" fmla="*/ 4223 h 3893283"/>
              <a:gd name="connsiteX0" fmla="*/ 8477 w 9176254"/>
              <a:gd name="connsiteY0" fmla="*/ 4223 h 3893283"/>
              <a:gd name="connsiteX1" fmla="*/ 9156700 w 9176254"/>
              <a:gd name="connsiteY1" fmla="*/ 0 h 3893283"/>
              <a:gd name="connsiteX2" fmla="*/ 9144000 w 9176254"/>
              <a:gd name="connsiteY2" fmla="*/ 2861723 h 3893283"/>
              <a:gd name="connsiteX3" fmla="*/ 9080500 w 9176254"/>
              <a:gd name="connsiteY3" fmla="*/ 3763423 h 3893283"/>
              <a:gd name="connsiteX4" fmla="*/ 3683000 w 9176254"/>
              <a:gd name="connsiteY4" fmla="*/ 3801523 h 3893283"/>
              <a:gd name="connsiteX5" fmla="*/ 0 w 9176254"/>
              <a:gd name="connsiteY5" fmla="*/ 3077623 h 3893283"/>
              <a:gd name="connsiteX6" fmla="*/ 8477 w 9176254"/>
              <a:gd name="connsiteY6" fmla="*/ 4223 h 3893283"/>
              <a:gd name="connsiteX0" fmla="*/ 8477 w 9157929"/>
              <a:gd name="connsiteY0" fmla="*/ 4223 h 3893283"/>
              <a:gd name="connsiteX1" fmla="*/ 9156700 w 9157929"/>
              <a:gd name="connsiteY1" fmla="*/ 0 h 3893283"/>
              <a:gd name="connsiteX2" fmla="*/ 9144000 w 9157929"/>
              <a:gd name="connsiteY2" fmla="*/ 2861723 h 3893283"/>
              <a:gd name="connsiteX3" fmla="*/ 9080500 w 9157929"/>
              <a:gd name="connsiteY3" fmla="*/ 3763423 h 3893283"/>
              <a:gd name="connsiteX4" fmla="*/ 3683000 w 9157929"/>
              <a:gd name="connsiteY4" fmla="*/ 3801523 h 3893283"/>
              <a:gd name="connsiteX5" fmla="*/ 0 w 9157929"/>
              <a:gd name="connsiteY5" fmla="*/ 3077623 h 3893283"/>
              <a:gd name="connsiteX6" fmla="*/ 8477 w 9157929"/>
              <a:gd name="connsiteY6" fmla="*/ 4223 h 3893283"/>
              <a:gd name="connsiteX0" fmla="*/ 8477 w 9176567"/>
              <a:gd name="connsiteY0" fmla="*/ 4223 h 3913540"/>
              <a:gd name="connsiteX1" fmla="*/ 9156700 w 9176567"/>
              <a:gd name="connsiteY1" fmla="*/ 0 h 3913540"/>
              <a:gd name="connsiteX2" fmla="*/ 9144000 w 9176567"/>
              <a:gd name="connsiteY2" fmla="*/ 2861723 h 3913540"/>
              <a:gd name="connsiteX3" fmla="*/ 9105900 w 9176567"/>
              <a:gd name="connsiteY3" fmla="*/ 3788823 h 3913540"/>
              <a:gd name="connsiteX4" fmla="*/ 3683000 w 9176567"/>
              <a:gd name="connsiteY4" fmla="*/ 3801523 h 3913540"/>
              <a:gd name="connsiteX5" fmla="*/ 0 w 9176567"/>
              <a:gd name="connsiteY5" fmla="*/ 3077623 h 3913540"/>
              <a:gd name="connsiteX6" fmla="*/ 8477 w 9176567"/>
              <a:gd name="connsiteY6" fmla="*/ 4223 h 3913540"/>
              <a:gd name="connsiteX0" fmla="*/ 8477 w 9187261"/>
              <a:gd name="connsiteY0" fmla="*/ 4223 h 3913540"/>
              <a:gd name="connsiteX1" fmla="*/ 9156700 w 9187261"/>
              <a:gd name="connsiteY1" fmla="*/ 0 h 3913540"/>
              <a:gd name="connsiteX2" fmla="*/ 9182100 w 9187261"/>
              <a:gd name="connsiteY2" fmla="*/ 2887123 h 3913540"/>
              <a:gd name="connsiteX3" fmla="*/ 9105900 w 9187261"/>
              <a:gd name="connsiteY3" fmla="*/ 3788823 h 3913540"/>
              <a:gd name="connsiteX4" fmla="*/ 3683000 w 9187261"/>
              <a:gd name="connsiteY4" fmla="*/ 3801523 h 3913540"/>
              <a:gd name="connsiteX5" fmla="*/ 0 w 9187261"/>
              <a:gd name="connsiteY5" fmla="*/ 3077623 h 3913540"/>
              <a:gd name="connsiteX6" fmla="*/ 8477 w 9187261"/>
              <a:gd name="connsiteY6" fmla="*/ 4223 h 3913540"/>
              <a:gd name="connsiteX0" fmla="*/ 21177 w 9199961"/>
              <a:gd name="connsiteY0" fmla="*/ 4223 h 3913540"/>
              <a:gd name="connsiteX1" fmla="*/ 9169400 w 9199961"/>
              <a:gd name="connsiteY1" fmla="*/ 0 h 3913540"/>
              <a:gd name="connsiteX2" fmla="*/ 9194800 w 9199961"/>
              <a:gd name="connsiteY2" fmla="*/ 2887123 h 3913540"/>
              <a:gd name="connsiteX3" fmla="*/ 9118600 w 9199961"/>
              <a:gd name="connsiteY3" fmla="*/ 3788823 h 3913540"/>
              <a:gd name="connsiteX4" fmla="*/ 3695700 w 9199961"/>
              <a:gd name="connsiteY4" fmla="*/ 3801523 h 3913540"/>
              <a:gd name="connsiteX5" fmla="*/ 0 w 9199961"/>
              <a:gd name="connsiteY5" fmla="*/ 2925223 h 3913540"/>
              <a:gd name="connsiteX6" fmla="*/ 21177 w 9199961"/>
              <a:gd name="connsiteY6" fmla="*/ 4223 h 3913540"/>
              <a:gd name="connsiteX0" fmla="*/ 21177 w 9199961"/>
              <a:gd name="connsiteY0" fmla="*/ 4223 h 3891351"/>
              <a:gd name="connsiteX1" fmla="*/ 9169400 w 9199961"/>
              <a:gd name="connsiteY1" fmla="*/ 0 h 3891351"/>
              <a:gd name="connsiteX2" fmla="*/ 9194800 w 9199961"/>
              <a:gd name="connsiteY2" fmla="*/ 2887123 h 3891351"/>
              <a:gd name="connsiteX3" fmla="*/ 9118600 w 9199961"/>
              <a:gd name="connsiteY3" fmla="*/ 3788823 h 3891351"/>
              <a:gd name="connsiteX4" fmla="*/ 3695700 w 9199961"/>
              <a:gd name="connsiteY4" fmla="*/ 3661823 h 3891351"/>
              <a:gd name="connsiteX5" fmla="*/ 0 w 9199961"/>
              <a:gd name="connsiteY5" fmla="*/ 2925223 h 3891351"/>
              <a:gd name="connsiteX6" fmla="*/ 21177 w 9199961"/>
              <a:gd name="connsiteY6" fmla="*/ 4223 h 3891351"/>
              <a:gd name="connsiteX0" fmla="*/ 21177 w 9199961"/>
              <a:gd name="connsiteY0" fmla="*/ 4223 h 3931270"/>
              <a:gd name="connsiteX1" fmla="*/ 9169400 w 9199961"/>
              <a:gd name="connsiteY1" fmla="*/ 0 h 3931270"/>
              <a:gd name="connsiteX2" fmla="*/ 9194800 w 9199961"/>
              <a:gd name="connsiteY2" fmla="*/ 2887123 h 3931270"/>
              <a:gd name="connsiteX3" fmla="*/ 9118600 w 9199961"/>
              <a:gd name="connsiteY3" fmla="*/ 3788823 h 3931270"/>
              <a:gd name="connsiteX4" fmla="*/ 3695700 w 9199961"/>
              <a:gd name="connsiteY4" fmla="*/ 3661823 h 3931270"/>
              <a:gd name="connsiteX5" fmla="*/ 0 w 9199961"/>
              <a:gd name="connsiteY5" fmla="*/ 2925223 h 3931270"/>
              <a:gd name="connsiteX6" fmla="*/ 21177 w 9199961"/>
              <a:gd name="connsiteY6" fmla="*/ 4223 h 3931270"/>
              <a:gd name="connsiteX0" fmla="*/ 21177 w 9199961"/>
              <a:gd name="connsiteY0" fmla="*/ 4223 h 3931270"/>
              <a:gd name="connsiteX1" fmla="*/ 9169400 w 9199961"/>
              <a:gd name="connsiteY1" fmla="*/ 0 h 3931270"/>
              <a:gd name="connsiteX2" fmla="*/ 9194800 w 9199961"/>
              <a:gd name="connsiteY2" fmla="*/ 2887123 h 3931270"/>
              <a:gd name="connsiteX3" fmla="*/ 9118600 w 9199961"/>
              <a:gd name="connsiteY3" fmla="*/ 3788823 h 3931270"/>
              <a:gd name="connsiteX4" fmla="*/ 3695700 w 9199961"/>
              <a:gd name="connsiteY4" fmla="*/ 3661823 h 3931270"/>
              <a:gd name="connsiteX5" fmla="*/ 0 w 9199961"/>
              <a:gd name="connsiteY5" fmla="*/ 2925223 h 3931270"/>
              <a:gd name="connsiteX6" fmla="*/ 21177 w 9199961"/>
              <a:gd name="connsiteY6" fmla="*/ 4223 h 3931270"/>
              <a:gd name="connsiteX0" fmla="*/ 21177 w 9217885"/>
              <a:gd name="connsiteY0" fmla="*/ 4223 h 3817370"/>
              <a:gd name="connsiteX1" fmla="*/ 9169400 w 9217885"/>
              <a:gd name="connsiteY1" fmla="*/ 0 h 3817370"/>
              <a:gd name="connsiteX2" fmla="*/ 9194800 w 9217885"/>
              <a:gd name="connsiteY2" fmla="*/ 2887123 h 3817370"/>
              <a:gd name="connsiteX3" fmla="*/ 9144000 w 9217885"/>
              <a:gd name="connsiteY3" fmla="*/ 3623723 h 3817370"/>
              <a:gd name="connsiteX4" fmla="*/ 3695700 w 9217885"/>
              <a:gd name="connsiteY4" fmla="*/ 3661823 h 3817370"/>
              <a:gd name="connsiteX5" fmla="*/ 0 w 9217885"/>
              <a:gd name="connsiteY5" fmla="*/ 2925223 h 3817370"/>
              <a:gd name="connsiteX6" fmla="*/ 21177 w 9217885"/>
              <a:gd name="connsiteY6" fmla="*/ 4223 h 3817370"/>
              <a:gd name="connsiteX0" fmla="*/ 21177 w 9217885"/>
              <a:gd name="connsiteY0" fmla="*/ 4223 h 3744194"/>
              <a:gd name="connsiteX1" fmla="*/ 9169400 w 9217885"/>
              <a:gd name="connsiteY1" fmla="*/ 0 h 3744194"/>
              <a:gd name="connsiteX2" fmla="*/ 9194800 w 9217885"/>
              <a:gd name="connsiteY2" fmla="*/ 2887123 h 3744194"/>
              <a:gd name="connsiteX3" fmla="*/ 9144000 w 9217885"/>
              <a:gd name="connsiteY3" fmla="*/ 3623723 h 3744194"/>
              <a:gd name="connsiteX4" fmla="*/ 3695700 w 9217885"/>
              <a:gd name="connsiteY4" fmla="*/ 3661823 h 3744194"/>
              <a:gd name="connsiteX5" fmla="*/ 0 w 9217885"/>
              <a:gd name="connsiteY5" fmla="*/ 2925223 h 3744194"/>
              <a:gd name="connsiteX6" fmla="*/ 21177 w 9217885"/>
              <a:gd name="connsiteY6" fmla="*/ 4223 h 3744194"/>
              <a:gd name="connsiteX0" fmla="*/ 21177 w 9217885"/>
              <a:gd name="connsiteY0" fmla="*/ 4223 h 3730142"/>
              <a:gd name="connsiteX1" fmla="*/ 9169400 w 9217885"/>
              <a:gd name="connsiteY1" fmla="*/ 0 h 3730142"/>
              <a:gd name="connsiteX2" fmla="*/ 9194800 w 9217885"/>
              <a:gd name="connsiteY2" fmla="*/ 2887123 h 3730142"/>
              <a:gd name="connsiteX3" fmla="*/ 9144000 w 9217885"/>
              <a:gd name="connsiteY3" fmla="*/ 3623723 h 3730142"/>
              <a:gd name="connsiteX4" fmla="*/ 4102100 w 9217885"/>
              <a:gd name="connsiteY4" fmla="*/ 3636423 h 3730142"/>
              <a:gd name="connsiteX5" fmla="*/ 0 w 9217885"/>
              <a:gd name="connsiteY5" fmla="*/ 2925223 h 3730142"/>
              <a:gd name="connsiteX6" fmla="*/ 21177 w 9217885"/>
              <a:gd name="connsiteY6" fmla="*/ 4223 h 3730142"/>
              <a:gd name="connsiteX0" fmla="*/ 21177 w 9217885"/>
              <a:gd name="connsiteY0" fmla="*/ 4223 h 3730142"/>
              <a:gd name="connsiteX1" fmla="*/ 9169400 w 9217885"/>
              <a:gd name="connsiteY1" fmla="*/ 0 h 3730142"/>
              <a:gd name="connsiteX2" fmla="*/ 9194800 w 9217885"/>
              <a:gd name="connsiteY2" fmla="*/ 2887123 h 3730142"/>
              <a:gd name="connsiteX3" fmla="*/ 9144000 w 9217885"/>
              <a:gd name="connsiteY3" fmla="*/ 3623723 h 3730142"/>
              <a:gd name="connsiteX4" fmla="*/ 4216400 w 9217885"/>
              <a:gd name="connsiteY4" fmla="*/ 3636423 h 3730142"/>
              <a:gd name="connsiteX5" fmla="*/ 0 w 9217885"/>
              <a:gd name="connsiteY5" fmla="*/ 2925223 h 3730142"/>
              <a:gd name="connsiteX6" fmla="*/ 21177 w 9217885"/>
              <a:gd name="connsiteY6" fmla="*/ 4223 h 3730142"/>
              <a:gd name="connsiteX0" fmla="*/ 21177 w 9217885"/>
              <a:gd name="connsiteY0" fmla="*/ 4223 h 3712434"/>
              <a:gd name="connsiteX1" fmla="*/ 9169400 w 9217885"/>
              <a:gd name="connsiteY1" fmla="*/ 0 h 3712434"/>
              <a:gd name="connsiteX2" fmla="*/ 9194800 w 9217885"/>
              <a:gd name="connsiteY2" fmla="*/ 2887123 h 3712434"/>
              <a:gd name="connsiteX3" fmla="*/ 9144000 w 9217885"/>
              <a:gd name="connsiteY3" fmla="*/ 3623723 h 3712434"/>
              <a:gd name="connsiteX4" fmla="*/ 3035300 w 9217885"/>
              <a:gd name="connsiteY4" fmla="*/ 3598323 h 3712434"/>
              <a:gd name="connsiteX5" fmla="*/ 0 w 9217885"/>
              <a:gd name="connsiteY5" fmla="*/ 2925223 h 3712434"/>
              <a:gd name="connsiteX6" fmla="*/ 21177 w 9217885"/>
              <a:gd name="connsiteY6" fmla="*/ 4223 h 3712434"/>
              <a:gd name="connsiteX0" fmla="*/ 21177 w 9217885"/>
              <a:gd name="connsiteY0" fmla="*/ 4223 h 3725521"/>
              <a:gd name="connsiteX1" fmla="*/ 9169400 w 9217885"/>
              <a:gd name="connsiteY1" fmla="*/ 0 h 3725521"/>
              <a:gd name="connsiteX2" fmla="*/ 9194800 w 9217885"/>
              <a:gd name="connsiteY2" fmla="*/ 2887123 h 3725521"/>
              <a:gd name="connsiteX3" fmla="*/ 9144000 w 9217885"/>
              <a:gd name="connsiteY3" fmla="*/ 3623723 h 3725521"/>
              <a:gd name="connsiteX4" fmla="*/ 3035300 w 9217885"/>
              <a:gd name="connsiteY4" fmla="*/ 3598323 h 3725521"/>
              <a:gd name="connsiteX5" fmla="*/ 0 w 9217885"/>
              <a:gd name="connsiteY5" fmla="*/ 2925223 h 3725521"/>
              <a:gd name="connsiteX6" fmla="*/ 21177 w 9217885"/>
              <a:gd name="connsiteY6" fmla="*/ 4223 h 3725521"/>
              <a:gd name="connsiteX0" fmla="*/ 21177 w 9217885"/>
              <a:gd name="connsiteY0" fmla="*/ 4223 h 3731673"/>
              <a:gd name="connsiteX1" fmla="*/ 9169400 w 9217885"/>
              <a:gd name="connsiteY1" fmla="*/ 0 h 3731673"/>
              <a:gd name="connsiteX2" fmla="*/ 9194800 w 9217885"/>
              <a:gd name="connsiteY2" fmla="*/ 2887123 h 3731673"/>
              <a:gd name="connsiteX3" fmla="*/ 9144000 w 9217885"/>
              <a:gd name="connsiteY3" fmla="*/ 3623723 h 3731673"/>
              <a:gd name="connsiteX4" fmla="*/ 2895600 w 9217885"/>
              <a:gd name="connsiteY4" fmla="*/ 3611023 h 3731673"/>
              <a:gd name="connsiteX5" fmla="*/ 0 w 9217885"/>
              <a:gd name="connsiteY5" fmla="*/ 2925223 h 3731673"/>
              <a:gd name="connsiteX6" fmla="*/ 21177 w 9217885"/>
              <a:gd name="connsiteY6" fmla="*/ 4223 h 3731673"/>
              <a:gd name="connsiteX0" fmla="*/ 21177 w 9217885"/>
              <a:gd name="connsiteY0" fmla="*/ 4223 h 3731673"/>
              <a:gd name="connsiteX1" fmla="*/ 9169400 w 9217885"/>
              <a:gd name="connsiteY1" fmla="*/ 0 h 3731673"/>
              <a:gd name="connsiteX2" fmla="*/ 9194800 w 9217885"/>
              <a:gd name="connsiteY2" fmla="*/ 2887123 h 3731673"/>
              <a:gd name="connsiteX3" fmla="*/ 9144000 w 9217885"/>
              <a:gd name="connsiteY3" fmla="*/ 3623723 h 3731673"/>
              <a:gd name="connsiteX4" fmla="*/ 2895600 w 9217885"/>
              <a:gd name="connsiteY4" fmla="*/ 3611023 h 3731673"/>
              <a:gd name="connsiteX5" fmla="*/ 0 w 9217885"/>
              <a:gd name="connsiteY5" fmla="*/ 2925223 h 3731673"/>
              <a:gd name="connsiteX6" fmla="*/ 21177 w 9217885"/>
              <a:gd name="connsiteY6" fmla="*/ 4223 h 3731673"/>
              <a:gd name="connsiteX0" fmla="*/ 21177 w 9217885"/>
              <a:gd name="connsiteY0" fmla="*/ 4223 h 3719766"/>
              <a:gd name="connsiteX1" fmla="*/ 9169400 w 9217885"/>
              <a:gd name="connsiteY1" fmla="*/ 0 h 3719766"/>
              <a:gd name="connsiteX2" fmla="*/ 9194800 w 9217885"/>
              <a:gd name="connsiteY2" fmla="*/ 2887123 h 3719766"/>
              <a:gd name="connsiteX3" fmla="*/ 9144000 w 9217885"/>
              <a:gd name="connsiteY3" fmla="*/ 3623723 h 3719766"/>
              <a:gd name="connsiteX4" fmla="*/ 3187700 w 9217885"/>
              <a:gd name="connsiteY4" fmla="*/ 3585623 h 3719766"/>
              <a:gd name="connsiteX5" fmla="*/ 0 w 9217885"/>
              <a:gd name="connsiteY5" fmla="*/ 2925223 h 3719766"/>
              <a:gd name="connsiteX6" fmla="*/ 21177 w 9217885"/>
              <a:gd name="connsiteY6" fmla="*/ 4223 h 3719766"/>
              <a:gd name="connsiteX0" fmla="*/ 21177 w 9217885"/>
              <a:gd name="connsiteY0" fmla="*/ 4223 h 3719766"/>
              <a:gd name="connsiteX1" fmla="*/ 9169400 w 9217885"/>
              <a:gd name="connsiteY1" fmla="*/ 0 h 3719766"/>
              <a:gd name="connsiteX2" fmla="*/ 9194800 w 9217885"/>
              <a:gd name="connsiteY2" fmla="*/ 2887123 h 3719766"/>
              <a:gd name="connsiteX3" fmla="*/ 9144000 w 9217885"/>
              <a:gd name="connsiteY3" fmla="*/ 3623723 h 3719766"/>
              <a:gd name="connsiteX4" fmla="*/ 2959100 w 9217885"/>
              <a:gd name="connsiteY4" fmla="*/ 3585623 h 3719766"/>
              <a:gd name="connsiteX5" fmla="*/ 0 w 9217885"/>
              <a:gd name="connsiteY5" fmla="*/ 2925223 h 3719766"/>
              <a:gd name="connsiteX6" fmla="*/ 21177 w 9217885"/>
              <a:gd name="connsiteY6" fmla="*/ 4223 h 3719766"/>
              <a:gd name="connsiteX0" fmla="*/ 21177 w 9217885"/>
              <a:gd name="connsiteY0" fmla="*/ 4223 h 3653650"/>
              <a:gd name="connsiteX1" fmla="*/ 9169400 w 9217885"/>
              <a:gd name="connsiteY1" fmla="*/ 0 h 3653650"/>
              <a:gd name="connsiteX2" fmla="*/ 9194800 w 9217885"/>
              <a:gd name="connsiteY2" fmla="*/ 2887123 h 3653650"/>
              <a:gd name="connsiteX3" fmla="*/ 9144000 w 9217885"/>
              <a:gd name="connsiteY3" fmla="*/ 3623723 h 3653650"/>
              <a:gd name="connsiteX4" fmla="*/ 0 w 9217885"/>
              <a:gd name="connsiteY4" fmla="*/ 2925223 h 3653650"/>
              <a:gd name="connsiteX5" fmla="*/ 21177 w 9217885"/>
              <a:gd name="connsiteY5" fmla="*/ 4223 h 3653650"/>
              <a:gd name="connsiteX0" fmla="*/ 21177 w 9217885"/>
              <a:gd name="connsiteY0" fmla="*/ 4223 h 3778942"/>
              <a:gd name="connsiteX1" fmla="*/ 9169400 w 9217885"/>
              <a:gd name="connsiteY1" fmla="*/ 0 h 3778942"/>
              <a:gd name="connsiteX2" fmla="*/ 9194800 w 9217885"/>
              <a:gd name="connsiteY2" fmla="*/ 2887123 h 3778942"/>
              <a:gd name="connsiteX3" fmla="*/ 9144000 w 9217885"/>
              <a:gd name="connsiteY3" fmla="*/ 3623723 h 3778942"/>
              <a:gd name="connsiteX4" fmla="*/ 0 w 9217885"/>
              <a:gd name="connsiteY4" fmla="*/ 2925223 h 3778942"/>
              <a:gd name="connsiteX5" fmla="*/ 21177 w 9217885"/>
              <a:gd name="connsiteY5" fmla="*/ 4223 h 3778942"/>
              <a:gd name="connsiteX0" fmla="*/ 515 w 9197223"/>
              <a:gd name="connsiteY0" fmla="*/ 4223 h 3789807"/>
              <a:gd name="connsiteX1" fmla="*/ 9148738 w 9197223"/>
              <a:gd name="connsiteY1" fmla="*/ 0 h 3789807"/>
              <a:gd name="connsiteX2" fmla="*/ 9174138 w 9197223"/>
              <a:gd name="connsiteY2" fmla="*/ 2887123 h 3789807"/>
              <a:gd name="connsiteX3" fmla="*/ 9123338 w 9197223"/>
              <a:gd name="connsiteY3" fmla="*/ 3623723 h 3789807"/>
              <a:gd name="connsiteX4" fmla="*/ 4738 w 9197223"/>
              <a:gd name="connsiteY4" fmla="*/ 2988723 h 3789807"/>
              <a:gd name="connsiteX5" fmla="*/ 515 w 9197223"/>
              <a:gd name="connsiteY5" fmla="*/ 4223 h 3789807"/>
              <a:gd name="connsiteX0" fmla="*/ 515 w 9197223"/>
              <a:gd name="connsiteY0" fmla="*/ 4223 h 3783820"/>
              <a:gd name="connsiteX1" fmla="*/ 9148738 w 9197223"/>
              <a:gd name="connsiteY1" fmla="*/ 0 h 3783820"/>
              <a:gd name="connsiteX2" fmla="*/ 9174138 w 9197223"/>
              <a:gd name="connsiteY2" fmla="*/ 2887123 h 3783820"/>
              <a:gd name="connsiteX3" fmla="*/ 9123338 w 9197223"/>
              <a:gd name="connsiteY3" fmla="*/ 3623723 h 3783820"/>
              <a:gd name="connsiteX4" fmla="*/ 4738 w 9197223"/>
              <a:gd name="connsiteY4" fmla="*/ 2988723 h 3783820"/>
              <a:gd name="connsiteX5" fmla="*/ 515 w 9197223"/>
              <a:gd name="connsiteY5" fmla="*/ 4223 h 3783820"/>
              <a:gd name="connsiteX0" fmla="*/ 515 w 10277783"/>
              <a:gd name="connsiteY0" fmla="*/ 4223 h 3783820"/>
              <a:gd name="connsiteX1" fmla="*/ 9148738 w 10277783"/>
              <a:gd name="connsiteY1" fmla="*/ 0 h 3783820"/>
              <a:gd name="connsiteX2" fmla="*/ 9123338 w 10277783"/>
              <a:gd name="connsiteY2" fmla="*/ 3623723 h 3783820"/>
              <a:gd name="connsiteX3" fmla="*/ 4738 w 10277783"/>
              <a:gd name="connsiteY3" fmla="*/ 2988723 h 3783820"/>
              <a:gd name="connsiteX4" fmla="*/ 515 w 10277783"/>
              <a:gd name="connsiteY4" fmla="*/ 4223 h 3783820"/>
              <a:gd name="connsiteX0" fmla="*/ 515 w 9803666"/>
              <a:gd name="connsiteY0" fmla="*/ 4223 h 3783820"/>
              <a:gd name="connsiteX1" fmla="*/ 9148738 w 9803666"/>
              <a:gd name="connsiteY1" fmla="*/ 0 h 3783820"/>
              <a:gd name="connsiteX2" fmla="*/ 9123338 w 9803666"/>
              <a:gd name="connsiteY2" fmla="*/ 3623723 h 3783820"/>
              <a:gd name="connsiteX3" fmla="*/ 4738 w 9803666"/>
              <a:gd name="connsiteY3" fmla="*/ 2988723 h 3783820"/>
              <a:gd name="connsiteX4" fmla="*/ 515 w 9803666"/>
              <a:gd name="connsiteY4" fmla="*/ 4223 h 3783820"/>
              <a:gd name="connsiteX0" fmla="*/ 515 w 9148738"/>
              <a:gd name="connsiteY0" fmla="*/ 4223 h 3783820"/>
              <a:gd name="connsiteX1" fmla="*/ 9148738 w 9148738"/>
              <a:gd name="connsiteY1" fmla="*/ 0 h 3783820"/>
              <a:gd name="connsiteX2" fmla="*/ 9123338 w 9148738"/>
              <a:gd name="connsiteY2" fmla="*/ 3623723 h 3783820"/>
              <a:gd name="connsiteX3" fmla="*/ 4738 w 9148738"/>
              <a:gd name="connsiteY3" fmla="*/ 2988723 h 3783820"/>
              <a:gd name="connsiteX4" fmla="*/ 515 w 9148738"/>
              <a:gd name="connsiteY4" fmla="*/ 4223 h 3783820"/>
              <a:gd name="connsiteX0" fmla="*/ 515 w 9148738"/>
              <a:gd name="connsiteY0" fmla="*/ 4223 h 3735258"/>
              <a:gd name="connsiteX1" fmla="*/ 9148738 w 9148738"/>
              <a:gd name="connsiteY1" fmla="*/ 0 h 3735258"/>
              <a:gd name="connsiteX2" fmla="*/ 9123338 w 9148738"/>
              <a:gd name="connsiteY2" fmla="*/ 3623723 h 3735258"/>
              <a:gd name="connsiteX3" fmla="*/ 4738 w 9148738"/>
              <a:gd name="connsiteY3" fmla="*/ 2988723 h 3735258"/>
              <a:gd name="connsiteX4" fmla="*/ 515 w 9148738"/>
              <a:gd name="connsiteY4" fmla="*/ 4223 h 3735258"/>
              <a:gd name="connsiteX0" fmla="*/ 515 w 9148738"/>
              <a:gd name="connsiteY0" fmla="*/ 4223 h 3735258"/>
              <a:gd name="connsiteX1" fmla="*/ 9148738 w 9148738"/>
              <a:gd name="connsiteY1" fmla="*/ 0 h 3735258"/>
              <a:gd name="connsiteX2" fmla="*/ 9123338 w 9148738"/>
              <a:gd name="connsiteY2" fmla="*/ 3623723 h 3735258"/>
              <a:gd name="connsiteX3" fmla="*/ 4738 w 9148738"/>
              <a:gd name="connsiteY3" fmla="*/ 2988723 h 3735258"/>
              <a:gd name="connsiteX4" fmla="*/ 515 w 9148738"/>
              <a:gd name="connsiteY4" fmla="*/ 4223 h 3735258"/>
              <a:gd name="connsiteX0" fmla="*/ 515 w 9148738"/>
              <a:gd name="connsiteY0" fmla="*/ 4223 h 3723953"/>
              <a:gd name="connsiteX1" fmla="*/ 9148738 w 9148738"/>
              <a:gd name="connsiteY1" fmla="*/ 0 h 3723953"/>
              <a:gd name="connsiteX2" fmla="*/ 9123338 w 9148738"/>
              <a:gd name="connsiteY2" fmla="*/ 3623723 h 3723953"/>
              <a:gd name="connsiteX3" fmla="*/ 4738 w 9148738"/>
              <a:gd name="connsiteY3" fmla="*/ 2988723 h 3723953"/>
              <a:gd name="connsiteX4" fmla="*/ 515 w 9148738"/>
              <a:gd name="connsiteY4" fmla="*/ 4223 h 3723953"/>
              <a:gd name="connsiteX0" fmla="*/ 7831 w 9156054"/>
              <a:gd name="connsiteY0" fmla="*/ 4223 h 3723953"/>
              <a:gd name="connsiteX1" fmla="*/ 9156054 w 9156054"/>
              <a:gd name="connsiteY1" fmla="*/ 0 h 3723953"/>
              <a:gd name="connsiteX2" fmla="*/ 9130654 w 9156054"/>
              <a:gd name="connsiteY2" fmla="*/ 3623723 h 3723953"/>
              <a:gd name="connsiteX3" fmla="*/ 12054 w 9156054"/>
              <a:gd name="connsiteY3" fmla="*/ 2988723 h 3723953"/>
              <a:gd name="connsiteX4" fmla="*/ 7831 w 9156054"/>
              <a:gd name="connsiteY4" fmla="*/ 4223 h 3723953"/>
              <a:gd name="connsiteX0" fmla="*/ 7831 w 9156054"/>
              <a:gd name="connsiteY0" fmla="*/ 4223 h 3727306"/>
              <a:gd name="connsiteX1" fmla="*/ 9156054 w 9156054"/>
              <a:gd name="connsiteY1" fmla="*/ 0 h 3727306"/>
              <a:gd name="connsiteX2" fmla="*/ 9130654 w 9156054"/>
              <a:gd name="connsiteY2" fmla="*/ 3623723 h 3727306"/>
              <a:gd name="connsiteX3" fmla="*/ 12054 w 9156054"/>
              <a:gd name="connsiteY3" fmla="*/ 3014123 h 3727306"/>
              <a:gd name="connsiteX4" fmla="*/ 7831 w 9156054"/>
              <a:gd name="connsiteY4" fmla="*/ 4223 h 3727306"/>
              <a:gd name="connsiteX0" fmla="*/ 7831 w 9156054"/>
              <a:gd name="connsiteY0" fmla="*/ 4223 h 3724240"/>
              <a:gd name="connsiteX1" fmla="*/ 9156054 w 9156054"/>
              <a:gd name="connsiteY1" fmla="*/ 0 h 3724240"/>
              <a:gd name="connsiteX2" fmla="*/ 9130654 w 9156054"/>
              <a:gd name="connsiteY2" fmla="*/ 3623723 h 3724240"/>
              <a:gd name="connsiteX3" fmla="*/ 12054 w 9156054"/>
              <a:gd name="connsiteY3" fmla="*/ 3014123 h 3724240"/>
              <a:gd name="connsiteX4" fmla="*/ 7831 w 9156054"/>
              <a:gd name="connsiteY4" fmla="*/ 4223 h 3724240"/>
              <a:gd name="connsiteX0" fmla="*/ 240 w 9186563"/>
              <a:gd name="connsiteY0" fmla="*/ 0 h 3758117"/>
              <a:gd name="connsiteX1" fmla="*/ 9186563 w 9186563"/>
              <a:gd name="connsiteY1" fmla="*/ 33877 h 3758117"/>
              <a:gd name="connsiteX2" fmla="*/ 9161163 w 9186563"/>
              <a:gd name="connsiteY2" fmla="*/ 3657600 h 3758117"/>
              <a:gd name="connsiteX3" fmla="*/ 42563 w 9186563"/>
              <a:gd name="connsiteY3" fmla="*/ 3048000 h 3758117"/>
              <a:gd name="connsiteX4" fmla="*/ 240 w 9186563"/>
              <a:gd name="connsiteY4" fmla="*/ 0 h 3758117"/>
              <a:gd name="connsiteX0" fmla="*/ 240 w 9237363"/>
              <a:gd name="connsiteY0" fmla="*/ 4223 h 3762340"/>
              <a:gd name="connsiteX1" fmla="*/ 9237363 w 9237363"/>
              <a:gd name="connsiteY1" fmla="*/ 0 h 3762340"/>
              <a:gd name="connsiteX2" fmla="*/ 9161163 w 9237363"/>
              <a:gd name="connsiteY2" fmla="*/ 3661823 h 3762340"/>
              <a:gd name="connsiteX3" fmla="*/ 42563 w 9237363"/>
              <a:gd name="connsiteY3" fmla="*/ 3052223 h 3762340"/>
              <a:gd name="connsiteX4" fmla="*/ 240 w 9237363"/>
              <a:gd name="connsiteY4" fmla="*/ 4223 h 3762340"/>
              <a:gd name="connsiteX0" fmla="*/ 1885 w 9239008"/>
              <a:gd name="connsiteY0" fmla="*/ 4223 h 3764007"/>
              <a:gd name="connsiteX1" fmla="*/ 9239008 w 9239008"/>
              <a:gd name="connsiteY1" fmla="*/ 0 h 3764007"/>
              <a:gd name="connsiteX2" fmla="*/ 9162808 w 9239008"/>
              <a:gd name="connsiteY2" fmla="*/ 3661823 h 3764007"/>
              <a:gd name="connsiteX3" fmla="*/ 18808 w 9239008"/>
              <a:gd name="connsiteY3" fmla="*/ 3064923 h 3764007"/>
              <a:gd name="connsiteX4" fmla="*/ 1885 w 9239008"/>
              <a:gd name="connsiteY4" fmla="*/ 4223 h 3764007"/>
              <a:gd name="connsiteX0" fmla="*/ 1885 w 9239008"/>
              <a:gd name="connsiteY0" fmla="*/ 4223 h 3786123"/>
              <a:gd name="connsiteX1" fmla="*/ 9239008 w 9239008"/>
              <a:gd name="connsiteY1" fmla="*/ 0 h 3786123"/>
              <a:gd name="connsiteX2" fmla="*/ 9162808 w 9239008"/>
              <a:gd name="connsiteY2" fmla="*/ 3687223 h 3786123"/>
              <a:gd name="connsiteX3" fmla="*/ 18808 w 9239008"/>
              <a:gd name="connsiteY3" fmla="*/ 3064923 h 3786123"/>
              <a:gd name="connsiteX4" fmla="*/ 1885 w 9239008"/>
              <a:gd name="connsiteY4" fmla="*/ 4223 h 3786123"/>
              <a:gd name="connsiteX0" fmla="*/ 1885 w 9239008"/>
              <a:gd name="connsiteY0" fmla="*/ 4223 h 3808428"/>
              <a:gd name="connsiteX1" fmla="*/ 9239008 w 9239008"/>
              <a:gd name="connsiteY1" fmla="*/ 0 h 3808428"/>
              <a:gd name="connsiteX2" fmla="*/ 9200908 w 9239008"/>
              <a:gd name="connsiteY2" fmla="*/ 3712623 h 3808428"/>
              <a:gd name="connsiteX3" fmla="*/ 18808 w 9239008"/>
              <a:gd name="connsiteY3" fmla="*/ 3064923 h 3808428"/>
              <a:gd name="connsiteX4" fmla="*/ 1885 w 9239008"/>
              <a:gd name="connsiteY4" fmla="*/ 4223 h 3808428"/>
              <a:gd name="connsiteX0" fmla="*/ 1885 w 9239008"/>
              <a:gd name="connsiteY0" fmla="*/ 4223 h 3778812"/>
              <a:gd name="connsiteX1" fmla="*/ 9239008 w 9239008"/>
              <a:gd name="connsiteY1" fmla="*/ 0 h 3778812"/>
              <a:gd name="connsiteX2" fmla="*/ 9200908 w 9239008"/>
              <a:gd name="connsiteY2" fmla="*/ 3712623 h 3778812"/>
              <a:gd name="connsiteX3" fmla="*/ 18808 w 9239008"/>
              <a:gd name="connsiteY3" fmla="*/ 3064923 h 3778812"/>
              <a:gd name="connsiteX4" fmla="*/ 1885 w 9239008"/>
              <a:gd name="connsiteY4" fmla="*/ 4223 h 3778812"/>
              <a:gd name="connsiteX0" fmla="*/ 7124159 w 9220254"/>
              <a:gd name="connsiteY0" fmla="*/ 47766 h 3778812"/>
              <a:gd name="connsiteX1" fmla="*/ 9220254 w 9220254"/>
              <a:gd name="connsiteY1" fmla="*/ 0 h 3778812"/>
              <a:gd name="connsiteX2" fmla="*/ 9182154 w 9220254"/>
              <a:gd name="connsiteY2" fmla="*/ 3712623 h 3778812"/>
              <a:gd name="connsiteX3" fmla="*/ 54 w 9220254"/>
              <a:gd name="connsiteY3" fmla="*/ 3064923 h 3778812"/>
              <a:gd name="connsiteX4" fmla="*/ 7124159 w 9220254"/>
              <a:gd name="connsiteY4" fmla="*/ 47766 h 3778812"/>
              <a:gd name="connsiteX0" fmla="*/ 7124159 w 9220254"/>
              <a:gd name="connsiteY0" fmla="*/ 47766 h 6902226"/>
              <a:gd name="connsiteX1" fmla="*/ 9220254 w 9220254"/>
              <a:gd name="connsiteY1" fmla="*/ 0 h 6902226"/>
              <a:gd name="connsiteX2" fmla="*/ 9153125 w 9220254"/>
              <a:gd name="connsiteY2" fmla="*/ 6891251 h 6902226"/>
              <a:gd name="connsiteX3" fmla="*/ 54 w 9220254"/>
              <a:gd name="connsiteY3" fmla="*/ 3064923 h 6902226"/>
              <a:gd name="connsiteX4" fmla="*/ 7124159 w 9220254"/>
              <a:gd name="connsiteY4" fmla="*/ 47766 h 6902226"/>
              <a:gd name="connsiteX0" fmla="*/ 7124159 w 9220254"/>
              <a:gd name="connsiteY0" fmla="*/ 47766 h 6902226"/>
              <a:gd name="connsiteX1" fmla="*/ 9220254 w 9220254"/>
              <a:gd name="connsiteY1" fmla="*/ 0 h 6902226"/>
              <a:gd name="connsiteX2" fmla="*/ 9153125 w 9220254"/>
              <a:gd name="connsiteY2" fmla="*/ 6891251 h 6902226"/>
              <a:gd name="connsiteX3" fmla="*/ 54 w 9220254"/>
              <a:gd name="connsiteY3" fmla="*/ 3064923 h 6902226"/>
              <a:gd name="connsiteX4" fmla="*/ 7124159 w 9220254"/>
              <a:gd name="connsiteY4" fmla="*/ 47766 h 6902226"/>
              <a:gd name="connsiteX0" fmla="*/ 7124159 w 9251224"/>
              <a:gd name="connsiteY0" fmla="*/ 47766 h 6902226"/>
              <a:gd name="connsiteX1" fmla="*/ 9220254 w 9251224"/>
              <a:gd name="connsiteY1" fmla="*/ 0 h 6902226"/>
              <a:gd name="connsiteX2" fmla="*/ 9240211 w 9251224"/>
              <a:gd name="connsiteY2" fmla="*/ 6891251 h 6902226"/>
              <a:gd name="connsiteX3" fmla="*/ 54 w 9251224"/>
              <a:gd name="connsiteY3" fmla="*/ 3064923 h 6902226"/>
              <a:gd name="connsiteX4" fmla="*/ 7124159 w 9251224"/>
              <a:gd name="connsiteY4" fmla="*/ 47766 h 6902226"/>
              <a:gd name="connsiteX0" fmla="*/ 7280212 w 9407277"/>
              <a:gd name="connsiteY0" fmla="*/ 47766 h 7317300"/>
              <a:gd name="connsiteX1" fmla="*/ 9376307 w 9407277"/>
              <a:gd name="connsiteY1" fmla="*/ 0 h 7317300"/>
              <a:gd name="connsiteX2" fmla="*/ 9396264 w 9407277"/>
              <a:gd name="connsiteY2" fmla="*/ 6891251 h 7317300"/>
              <a:gd name="connsiteX3" fmla="*/ 6250295 w 9407277"/>
              <a:gd name="connsiteY3" fmla="*/ 6880365 h 7317300"/>
              <a:gd name="connsiteX4" fmla="*/ 156107 w 9407277"/>
              <a:gd name="connsiteY4" fmla="*/ 3064923 h 7317300"/>
              <a:gd name="connsiteX5" fmla="*/ 7280212 w 9407277"/>
              <a:gd name="connsiteY5" fmla="*/ 47766 h 7317300"/>
              <a:gd name="connsiteX0" fmla="*/ 2295894 w 4422959"/>
              <a:gd name="connsiteY0" fmla="*/ 47766 h 7317300"/>
              <a:gd name="connsiteX1" fmla="*/ 4391989 w 4422959"/>
              <a:gd name="connsiteY1" fmla="*/ 0 h 7317300"/>
              <a:gd name="connsiteX2" fmla="*/ 4411946 w 4422959"/>
              <a:gd name="connsiteY2" fmla="*/ 6891251 h 7317300"/>
              <a:gd name="connsiteX3" fmla="*/ 1265977 w 4422959"/>
              <a:gd name="connsiteY3" fmla="*/ 6880365 h 7317300"/>
              <a:gd name="connsiteX4" fmla="*/ 788818 w 4422959"/>
              <a:gd name="connsiteY4" fmla="*/ 5837152 h 7317300"/>
              <a:gd name="connsiteX5" fmla="*/ 2295894 w 4422959"/>
              <a:gd name="connsiteY5" fmla="*/ 47766 h 7317300"/>
              <a:gd name="connsiteX0" fmla="*/ 1507324 w 3634389"/>
              <a:gd name="connsiteY0" fmla="*/ 47766 h 7308167"/>
              <a:gd name="connsiteX1" fmla="*/ 3603419 w 3634389"/>
              <a:gd name="connsiteY1" fmla="*/ 0 h 7308167"/>
              <a:gd name="connsiteX2" fmla="*/ 3623376 w 3634389"/>
              <a:gd name="connsiteY2" fmla="*/ 6891251 h 7308167"/>
              <a:gd name="connsiteX3" fmla="*/ 248 w 3634389"/>
              <a:gd name="connsiteY3" fmla="*/ 5837152 h 7308167"/>
              <a:gd name="connsiteX4" fmla="*/ 1507324 w 3634389"/>
              <a:gd name="connsiteY4" fmla="*/ 47766 h 7308167"/>
              <a:gd name="connsiteX0" fmla="*/ 1042974 w 3170039"/>
              <a:gd name="connsiteY0" fmla="*/ 47766 h 7680245"/>
              <a:gd name="connsiteX1" fmla="*/ 3139069 w 3170039"/>
              <a:gd name="connsiteY1" fmla="*/ 0 h 7680245"/>
              <a:gd name="connsiteX2" fmla="*/ 3159026 w 3170039"/>
              <a:gd name="connsiteY2" fmla="*/ 6891251 h 7680245"/>
              <a:gd name="connsiteX3" fmla="*/ 355 w 3170039"/>
              <a:gd name="connsiteY3" fmla="*/ 6882181 h 7680245"/>
              <a:gd name="connsiteX4" fmla="*/ 1042974 w 3170039"/>
              <a:gd name="connsiteY4" fmla="*/ 47766 h 7680245"/>
              <a:gd name="connsiteX0" fmla="*/ 1042974 w 3170039"/>
              <a:gd name="connsiteY0" fmla="*/ 47766 h 7323163"/>
              <a:gd name="connsiteX1" fmla="*/ 3139069 w 3170039"/>
              <a:gd name="connsiteY1" fmla="*/ 0 h 7323163"/>
              <a:gd name="connsiteX2" fmla="*/ 3159026 w 3170039"/>
              <a:gd name="connsiteY2" fmla="*/ 6891251 h 7323163"/>
              <a:gd name="connsiteX3" fmla="*/ 355 w 3170039"/>
              <a:gd name="connsiteY3" fmla="*/ 6882181 h 7323163"/>
              <a:gd name="connsiteX4" fmla="*/ 1042974 w 3170039"/>
              <a:gd name="connsiteY4" fmla="*/ 47766 h 7323163"/>
              <a:gd name="connsiteX0" fmla="*/ 1042974 w 3170039"/>
              <a:gd name="connsiteY0" fmla="*/ 47766 h 6961925"/>
              <a:gd name="connsiteX1" fmla="*/ 3139069 w 3170039"/>
              <a:gd name="connsiteY1" fmla="*/ 0 h 6961925"/>
              <a:gd name="connsiteX2" fmla="*/ 3159026 w 3170039"/>
              <a:gd name="connsiteY2" fmla="*/ 6891251 h 6961925"/>
              <a:gd name="connsiteX3" fmla="*/ 355 w 3170039"/>
              <a:gd name="connsiteY3" fmla="*/ 6882181 h 6961925"/>
              <a:gd name="connsiteX4" fmla="*/ 1042974 w 3170039"/>
              <a:gd name="connsiteY4" fmla="*/ 47766 h 6961925"/>
              <a:gd name="connsiteX0" fmla="*/ 1050086 w 3177151"/>
              <a:gd name="connsiteY0" fmla="*/ 47766 h 6961925"/>
              <a:gd name="connsiteX1" fmla="*/ 3146181 w 3177151"/>
              <a:gd name="connsiteY1" fmla="*/ 0 h 6961925"/>
              <a:gd name="connsiteX2" fmla="*/ 3166138 w 3177151"/>
              <a:gd name="connsiteY2" fmla="*/ 6891251 h 6961925"/>
              <a:gd name="connsiteX3" fmla="*/ 7467 w 3177151"/>
              <a:gd name="connsiteY3" fmla="*/ 6882181 h 6961925"/>
              <a:gd name="connsiteX4" fmla="*/ 1050086 w 3177151"/>
              <a:gd name="connsiteY4" fmla="*/ 47766 h 6961925"/>
              <a:gd name="connsiteX0" fmla="*/ 1167423 w 3294488"/>
              <a:gd name="connsiteY0" fmla="*/ 47766 h 6961925"/>
              <a:gd name="connsiteX1" fmla="*/ 3263518 w 3294488"/>
              <a:gd name="connsiteY1" fmla="*/ 0 h 6961925"/>
              <a:gd name="connsiteX2" fmla="*/ 3283475 w 3294488"/>
              <a:gd name="connsiteY2" fmla="*/ 6891251 h 6961925"/>
              <a:gd name="connsiteX3" fmla="*/ 124804 w 3294488"/>
              <a:gd name="connsiteY3" fmla="*/ 6882181 h 6961925"/>
              <a:gd name="connsiteX4" fmla="*/ 1167423 w 3294488"/>
              <a:gd name="connsiteY4" fmla="*/ 47766 h 6961925"/>
              <a:gd name="connsiteX0" fmla="*/ 1155192 w 3282257"/>
              <a:gd name="connsiteY0" fmla="*/ 47766 h 6961925"/>
              <a:gd name="connsiteX1" fmla="*/ 3251287 w 3282257"/>
              <a:gd name="connsiteY1" fmla="*/ 0 h 6961925"/>
              <a:gd name="connsiteX2" fmla="*/ 3271244 w 3282257"/>
              <a:gd name="connsiteY2" fmla="*/ 6891251 h 6961925"/>
              <a:gd name="connsiteX3" fmla="*/ 112573 w 3282257"/>
              <a:gd name="connsiteY3" fmla="*/ 6882181 h 6961925"/>
              <a:gd name="connsiteX4" fmla="*/ 1155192 w 3282257"/>
              <a:gd name="connsiteY4" fmla="*/ 47766 h 6961925"/>
              <a:gd name="connsiteX0" fmla="*/ 1191714 w 3318779"/>
              <a:gd name="connsiteY0" fmla="*/ 47766 h 6961925"/>
              <a:gd name="connsiteX1" fmla="*/ 3287809 w 3318779"/>
              <a:gd name="connsiteY1" fmla="*/ 0 h 6961925"/>
              <a:gd name="connsiteX2" fmla="*/ 3307766 w 3318779"/>
              <a:gd name="connsiteY2" fmla="*/ 6891251 h 6961925"/>
              <a:gd name="connsiteX3" fmla="*/ 149095 w 3318779"/>
              <a:gd name="connsiteY3" fmla="*/ 6882181 h 6961925"/>
              <a:gd name="connsiteX4" fmla="*/ 1191714 w 3318779"/>
              <a:gd name="connsiteY4" fmla="*/ 47766 h 69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8779" h="6961925">
                <a:moveTo>
                  <a:pt x="1191714" y="47766"/>
                </a:moveTo>
                <a:lnTo>
                  <a:pt x="3287809" y="0"/>
                </a:lnTo>
                <a:cubicBezTo>
                  <a:pt x="3271579" y="2063750"/>
                  <a:pt x="3345866" y="4818331"/>
                  <a:pt x="3307766" y="6891251"/>
                </a:cubicBezTo>
                <a:cubicBezTo>
                  <a:pt x="2373409" y="7051310"/>
                  <a:pt x="1314570" y="6890648"/>
                  <a:pt x="149095" y="6882181"/>
                </a:cubicBezTo>
                <a:cubicBezTo>
                  <a:pt x="-250850" y="4812685"/>
                  <a:pt x="172889" y="1551205"/>
                  <a:pt x="1191714" y="47766"/>
                </a:cubicBezTo>
                <a:close/>
              </a:path>
            </a:pathLst>
          </a:custGeom>
          <a:noFill/>
        </p:spPr>
        <p:txBody>
          <a:bodyPr/>
          <a:lstStyle/>
          <a:p>
            <a:endParaRPr lang="en-GB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B112B9E2-7AE5-4351-8F5A-C7E7DEB1E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126" t="1662" r="8912" b="1880"/>
          <a:stretch/>
        </p:blipFill>
        <p:spPr>
          <a:xfrm>
            <a:off x="6504317" y="0"/>
            <a:ext cx="2870265" cy="6858001"/>
          </a:xfrm>
          <a:prstGeom prst="rect">
            <a:avLst/>
          </a:prstGeom>
        </p:spPr>
      </p:pic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B722D3AD-B058-41EB-A6AB-BD4FB12868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2750" y="210182"/>
            <a:ext cx="7816850" cy="935902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rgbClr val="00AAB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4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4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4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4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Just text layout</a:t>
            </a:r>
            <a:endParaRPr lang="en-GB"/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6E11CC24-98E3-49FA-AB1B-DCA7D1ABE8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2751" y="1043797"/>
            <a:ext cx="7816849" cy="5507923"/>
          </a:xfrm>
        </p:spPr>
        <p:txBody>
          <a:bodyPr>
            <a:normAutofit/>
          </a:bodyPr>
          <a:lstStyle>
            <a:lvl1pPr marL="228600" indent="-228600">
              <a:lnSpc>
                <a:spcPct val="150000"/>
              </a:lnSpc>
              <a:buClr>
                <a:srgbClr val="00AAB4"/>
              </a:buClr>
              <a:buFont typeface="Wingdings" panose="05000000000000000000" pitchFamily="2" charset="2"/>
              <a:buChar char="§"/>
              <a:defRPr sz="2400">
                <a:solidFill>
                  <a:srgbClr val="1C24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>
              <a:lnSpc>
                <a:spcPct val="150000"/>
              </a:lnSpc>
              <a:buClr>
                <a:srgbClr val="00AAB4"/>
              </a:buClr>
              <a:buFont typeface="Wingdings" panose="05000000000000000000" pitchFamily="2" charset="2"/>
              <a:buChar char="§"/>
              <a:defRPr sz="2000">
                <a:solidFill>
                  <a:srgbClr val="1C24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buClr>
                <a:srgbClr val="008DD1"/>
              </a:buClr>
              <a:buFont typeface="Wingdings" panose="05000000000000000000" pitchFamily="2" charset="2"/>
              <a:buChar char="§"/>
              <a:defRPr>
                <a:solidFill>
                  <a:srgbClr val="1C24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>
              <a:buClr>
                <a:srgbClr val="008DD1"/>
              </a:buClr>
              <a:buFont typeface="Wingdings" panose="05000000000000000000" pitchFamily="2" charset="2"/>
              <a:buChar char="§"/>
              <a:defRPr>
                <a:solidFill>
                  <a:srgbClr val="1C24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>
              <a:buClr>
                <a:srgbClr val="008DD1"/>
              </a:buClr>
              <a:buFont typeface="Wingdings" panose="05000000000000000000" pitchFamily="2" charset="2"/>
              <a:buChar char="§"/>
              <a:defRPr>
                <a:solidFill>
                  <a:srgbClr val="1C24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610714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6BB61CF-C2F9-4931-B719-7827128619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35" t="25590" r="743" b="20735"/>
          <a:stretch/>
        </p:blipFill>
        <p:spPr>
          <a:xfrm>
            <a:off x="0" y="2082236"/>
            <a:ext cx="12192000" cy="4020313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78984542-CFE5-446C-BCC3-ED78D6271DE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7995" y="1574800"/>
            <a:ext cx="10250677" cy="43512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>
                <a:solidFill>
                  <a:srgbClr val="00AAB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Your name | job title</a:t>
            </a:r>
          </a:p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820F68-3D07-4F98-BF62-08AC96E9573E}"/>
              </a:ext>
            </a:extLst>
          </p:cNvPr>
          <p:cNvSpPr/>
          <p:nvPr userDrawn="1"/>
        </p:nvSpPr>
        <p:spPr>
          <a:xfrm>
            <a:off x="377997" y="5774054"/>
            <a:ext cx="44096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>
                <a:solidFill>
                  <a:srgbClr val="1C2442"/>
                </a:solidFill>
                <a:latin typeface="Open Sans" panose="020B0606030504020204"/>
              </a:rPr>
              <a:t>Together we are working for </a:t>
            </a:r>
            <a:r>
              <a:rPr lang="en-GB" sz="2400" b="1">
                <a:solidFill>
                  <a:srgbClr val="1C2442"/>
                </a:solidFill>
                <a:latin typeface="Open Sans" panose="020B0606030504020204"/>
              </a:rPr>
              <a:t>a sustainable blue future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5878709-3694-4366-A49B-9C96E68854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7995" y="545950"/>
            <a:ext cx="10858500" cy="661229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rgbClr val="1C2442"/>
                </a:solidFill>
                <a:latin typeface="Open sans" panose="020B0606030504020204"/>
              </a:defRPr>
            </a:lvl1pPr>
            <a:lvl2pPr>
              <a:defRPr>
                <a:solidFill>
                  <a:srgbClr val="002060"/>
                </a:solidFill>
                <a:latin typeface="Open sans" panose="020B0606030504020204"/>
              </a:defRPr>
            </a:lvl2pPr>
            <a:lvl3pPr>
              <a:defRPr>
                <a:solidFill>
                  <a:srgbClr val="002060"/>
                </a:solidFill>
                <a:latin typeface="Open sans" panose="020B0606030504020204"/>
              </a:defRPr>
            </a:lvl3pPr>
            <a:lvl4pPr>
              <a:defRPr>
                <a:solidFill>
                  <a:srgbClr val="002060"/>
                </a:solidFill>
                <a:latin typeface="Open sans" panose="020B0606030504020204"/>
              </a:defRPr>
            </a:lvl4pPr>
            <a:lvl5pPr>
              <a:defRPr>
                <a:solidFill>
                  <a:srgbClr val="002060"/>
                </a:solidFill>
                <a:latin typeface="Open sans" panose="020B0606030504020204"/>
              </a:defRPr>
            </a:lvl5pPr>
          </a:lstStyle>
          <a:p>
            <a:pPr lvl="0"/>
            <a:r>
              <a:rPr lang="en-US"/>
              <a:t>Title of presentation</a:t>
            </a:r>
            <a:endParaRPr lang="en-GB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384900C-5ED6-4065-BCAC-DEE976C929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4931" y="5898815"/>
            <a:ext cx="3179074" cy="7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877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32F8129-9424-4459-B6DD-F313DDCAA7C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0548" y="3860901"/>
            <a:ext cx="10860277" cy="1006476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rgbClr val="1C24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Title of presentation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5F665C0-AD29-4F02-A3FD-5E8B924C8F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0548" y="4959452"/>
            <a:ext cx="10250677" cy="435124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AAB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Your name | job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9AB9DC-BC06-4A00-959B-66FEC440AB01}"/>
              </a:ext>
            </a:extLst>
          </p:cNvPr>
          <p:cNvSpPr/>
          <p:nvPr userDrawn="1"/>
        </p:nvSpPr>
        <p:spPr>
          <a:xfrm>
            <a:off x="377996" y="5835610"/>
            <a:ext cx="35815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>
                <a:solidFill>
                  <a:srgbClr val="1C2442"/>
                </a:solidFill>
                <a:latin typeface="Open Sans" panose="020B0606030504020204"/>
              </a:rPr>
              <a:t>Together we are working for </a:t>
            </a:r>
            <a:r>
              <a:rPr lang="en-GB" sz="2000" b="1">
                <a:solidFill>
                  <a:srgbClr val="1C2442"/>
                </a:solidFill>
                <a:latin typeface="Open Sans" panose="020B0606030504020204"/>
              </a:rPr>
              <a:t>a sustainable blue future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A1BB2D6C-B720-453A-AD21-273BC6B60F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63339" y="-54521"/>
            <a:ext cx="12318677" cy="3565474"/>
          </a:xfrm>
          <a:custGeom>
            <a:avLst/>
            <a:gdLst>
              <a:gd name="connsiteX0" fmla="*/ 529177 w 9144000"/>
              <a:gd name="connsiteY0" fmla="*/ 0 h 3175000"/>
              <a:gd name="connsiteX1" fmla="*/ 8614823 w 9144000"/>
              <a:gd name="connsiteY1" fmla="*/ 0 h 3175000"/>
              <a:gd name="connsiteX2" fmla="*/ 9144000 w 9144000"/>
              <a:gd name="connsiteY2" fmla="*/ 529177 h 3175000"/>
              <a:gd name="connsiteX3" fmla="*/ 9144000 w 9144000"/>
              <a:gd name="connsiteY3" fmla="*/ 2870200 h 3175000"/>
              <a:gd name="connsiteX4" fmla="*/ 8839200 w 9144000"/>
              <a:gd name="connsiteY4" fmla="*/ 3175000 h 3175000"/>
              <a:gd name="connsiteX5" fmla="*/ 304800 w 9144000"/>
              <a:gd name="connsiteY5" fmla="*/ 3175000 h 3175000"/>
              <a:gd name="connsiteX6" fmla="*/ 0 w 9144000"/>
              <a:gd name="connsiteY6" fmla="*/ 2870200 h 3175000"/>
              <a:gd name="connsiteX7" fmla="*/ 0 w 9144000"/>
              <a:gd name="connsiteY7" fmla="*/ 529177 h 3175000"/>
              <a:gd name="connsiteX8" fmla="*/ 529177 w 9144000"/>
              <a:gd name="connsiteY8" fmla="*/ 0 h 3175000"/>
              <a:gd name="connsiteX0" fmla="*/ 529177 w 9144000"/>
              <a:gd name="connsiteY0" fmla="*/ 0 h 3644900"/>
              <a:gd name="connsiteX1" fmla="*/ 8614823 w 9144000"/>
              <a:gd name="connsiteY1" fmla="*/ 0 h 3644900"/>
              <a:gd name="connsiteX2" fmla="*/ 9144000 w 9144000"/>
              <a:gd name="connsiteY2" fmla="*/ 529177 h 3644900"/>
              <a:gd name="connsiteX3" fmla="*/ 9144000 w 9144000"/>
              <a:gd name="connsiteY3" fmla="*/ 2870200 h 3644900"/>
              <a:gd name="connsiteX4" fmla="*/ 8839200 w 9144000"/>
              <a:gd name="connsiteY4" fmla="*/ 3175000 h 3644900"/>
              <a:gd name="connsiteX5" fmla="*/ 2971800 w 9144000"/>
              <a:gd name="connsiteY5" fmla="*/ 3644900 h 3644900"/>
              <a:gd name="connsiteX6" fmla="*/ 0 w 9144000"/>
              <a:gd name="connsiteY6" fmla="*/ 2870200 h 3644900"/>
              <a:gd name="connsiteX7" fmla="*/ 0 w 9144000"/>
              <a:gd name="connsiteY7" fmla="*/ 529177 h 3644900"/>
              <a:gd name="connsiteX8" fmla="*/ 529177 w 9144000"/>
              <a:gd name="connsiteY8" fmla="*/ 0 h 3644900"/>
              <a:gd name="connsiteX0" fmla="*/ 529177 w 9144000"/>
              <a:gd name="connsiteY0" fmla="*/ 0 h 3784600"/>
              <a:gd name="connsiteX1" fmla="*/ 8614823 w 9144000"/>
              <a:gd name="connsiteY1" fmla="*/ 0 h 3784600"/>
              <a:gd name="connsiteX2" fmla="*/ 9144000 w 9144000"/>
              <a:gd name="connsiteY2" fmla="*/ 529177 h 3784600"/>
              <a:gd name="connsiteX3" fmla="*/ 9144000 w 9144000"/>
              <a:gd name="connsiteY3" fmla="*/ 2870200 h 3784600"/>
              <a:gd name="connsiteX4" fmla="*/ 8953500 w 9144000"/>
              <a:gd name="connsiteY4" fmla="*/ 3784600 h 3784600"/>
              <a:gd name="connsiteX5" fmla="*/ 2971800 w 9144000"/>
              <a:gd name="connsiteY5" fmla="*/ 3644900 h 3784600"/>
              <a:gd name="connsiteX6" fmla="*/ 0 w 9144000"/>
              <a:gd name="connsiteY6" fmla="*/ 2870200 h 3784600"/>
              <a:gd name="connsiteX7" fmla="*/ 0 w 9144000"/>
              <a:gd name="connsiteY7" fmla="*/ 529177 h 3784600"/>
              <a:gd name="connsiteX8" fmla="*/ 529177 w 9144000"/>
              <a:gd name="connsiteY8" fmla="*/ 0 h 3784600"/>
              <a:gd name="connsiteX0" fmla="*/ 529177 w 9144000"/>
              <a:gd name="connsiteY0" fmla="*/ 0 h 3902217"/>
              <a:gd name="connsiteX1" fmla="*/ 8614823 w 9144000"/>
              <a:gd name="connsiteY1" fmla="*/ 0 h 3902217"/>
              <a:gd name="connsiteX2" fmla="*/ 9144000 w 9144000"/>
              <a:gd name="connsiteY2" fmla="*/ 529177 h 3902217"/>
              <a:gd name="connsiteX3" fmla="*/ 9144000 w 9144000"/>
              <a:gd name="connsiteY3" fmla="*/ 2870200 h 3902217"/>
              <a:gd name="connsiteX4" fmla="*/ 8953500 w 9144000"/>
              <a:gd name="connsiteY4" fmla="*/ 3784600 h 3902217"/>
              <a:gd name="connsiteX5" fmla="*/ 2971800 w 9144000"/>
              <a:gd name="connsiteY5" fmla="*/ 3644900 h 3902217"/>
              <a:gd name="connsiteX6" fmla="*/ 0 w 9144000"/>
              <a:gd name="connsiteY6" fmla="*/ 2870200 h 3902217"/>
              <a:gd name="connsiteX7" fmla="*/ 0 w 9144000"/>
              <a:gd name="connsiteY7" fmla="*/ 529177 h 3902217"/>
              <a:gd name="connsiteX8" fmla="*/ 529177 w 9144000"/>
              <a:gd name="connsiteY8" fmla="*/ 0 h 3902217"/>
              <a:gd name="connsiteX0" fmla="*/ 567277 w 9182100"/>
              <a:gd name="connsiteY0" fmla="*/ 0 h 3902217"/>
              <a:gd name="connsiteX1" fmla="*/ 8652923 w 9182100"/>
              <a:gd name="connsiteY1" fmla="*/ 0 h 3902217"/>
              <a:gd name="connsiteX2" fmla="*/ 9182100 w 9182100"/>
              <a:gd name="connsiteY2" fmla="*/ 529177 h 3902217"/>
              <a:gd name="connsiteX3" fmla="*/ 9182100 w 9182100"/>
              <a:gd name="connsiteY3" fmla="*/ 2870200 h 3902217"/>
              <a:gd name="connsiteX4" fmla="*/ 8991600 w 9182100"/>
              <a:gd name="connsiteY4" fmla="*/ 3784600 h 3902217"/>
              <a:gd name="connsiteX5" fmla="*/ 3009900 w 9182100"/>
              <a:gd name="connsiteY5" fmla="*/ 3644900 h 3902217"/>
              <a:gd name="connsiteX6" fmla="*/ 0 w 9182100"/>
              <a:gd name="connsiteY6" fmla="*/ 3086100 h 3902217"/>
              <a:gd name="connsiteX7" fmla="*/ 38100 w 9182100"/>
              <a:gd name="connsiteY7" fmla="*/ 529177 h 3902217"/>
              <a:gd name="connsiteX8" fmla="*/ 567277 w 9182100"/>
              <a:gd name="connsiteY8" fmla="*/ 0 h 3902217"/>
              <a:gd name="connsiteX0" fmla="*/ 567277 w 9182100"/>
              <a:gd name="connsiteY0" fmla="*/ 0 h 3938243"/>
              <a:gd name="connsiteX1" fmla="*/ 8652923 w 9182100"/>
              <a:gd name="connsiteY1" fmla="*/ 0 h 3938243"/>
              <a:gd name="connsiteX2" fmla="*/ 9182100 w 9182100"/>
              <a:gd name="connsiteY2" fmla="*/ 529177 h 3938243"/>
              <a:gd name="connsiteX3" fmla="*/ 9182100 w 9182100"/>
              <a:gd name="connsiteY3" fmla="*/ 2870200 h 3938243"/>
              <a:gd name="connsiteX4" fmla="*/ 8991600 w 9182100"/>
              <a:gd name="connsiteY4" fmla="*/ 3784600 h 3938243"/>
              <a:gd name="connsiteX5" fmla="*/ 3721100 w 9182100"/>
              <a:gd name="connsiteY5" fmla="*/ 3810000 h 3938243"/>
              <a:gd name="connsiteX6" fmla="*/ 0 w 9182100"/>
              <a:gd name="connsiteY6" fmla="*/ 3086100 h 3938243"/>
              <a:gd name="connsiteX7" fmla="*/ 38100 w 9182100"/>
              <a:gd name="connsiteY7" fmla="*/ 529177 h 3938243"/>
              <a:gd name="connsiteX8" fmla="*/ 567277 w 9182100"/>
              <a:gd name="connsiteY8" fmla="*/ 0 h 3938243"/>
              <a:gd name="connsiteX0" fmla="*/ 567277 w 9182100"/>
              <a:gd name="connsiteY0" fmla="*/ 0 h 3911835"/>
              <a:gd name="connsiteX1" fmla="*/ 8652923 w 9182100"/>
              <a:gd name="connsiteY1" fmla="*/ 0 h 3911835"/>
              <a:gd name="connsiteX2" fmla="*/ 9182100 w 9182100"/>
              <a:gd name="connsiteY2" fmla="*/ 529177 h 3911835"/>
              <a:gd name="connsiteX3" fmla="*/ 9182100 w 9182100"/>
              <a:gd name="connsiteY3" fmla="*/ 2870200 h 3911835"/>
              <a:gd name="connsiteX4" fmla="*/ 8991600 w 9182100"/>
              <a:gd name="connsiteY4" fmla="*/ 3784600 h 3911835"/>
              <a:gd name="connsiteX5" fmla="*/ 3721100 w 9182100"/>
              <a:gd name="connsiteY5" fmla="*/ 3810000 h 3911835"/>
              <a:gd name="connsiteX6" fmla="*/ 0 w 9182100"/>
              <a:gd name="connsiteY6" fmla="*/ 3086100 h 3911835"/>
              <a:gd name="connsiteX7" fmla="*/ 38100 w 9182100"/>
              <a:gd name="connsiteY7" fmla="*/ 529177 h 3911835"/>
              <a:gd name="connsiteX8" fmla="*/ 567277 w 9182100"/>
              <a:gd name="connsiteY8" fmla="*/ 0 h 3911835"/>
              <a:gd name="connsiteX0" fmla="*/ 567277 w 9214354"/>
              <a:gd name="connsiteY0" fmla="*/ 0 h 3901760"/>
              <a:gd name="connsiteX1" fmla="*/ 8652923 w 9214354"/>
              <a:gd name="connsiteY1" fmla="*/ 0 h 3901760"/>
              <a:gd name="connsiteX2" fmla="*/ 9182100 w 9214354"/>
              <a:gd name="connsiteY2" fmla="*/ 529177 h 3901760"/>
              <a:gd name="connsiteX3" fmla="*/ 9182100 w 9214354"/>
              <a:gd name="connsiteY3" fmla="*/ 2870200 h 3901760"/>
              <a:gd name="connsiteX4" fmla="*/ 9118600 w 9214354"/>
              <a:gd name="connsiteY4" fmla="*/ 3771900 h 3901760"/>
              <a:gd name="connsiteX5" fmla="*/ 3721100 w 9214354"/>
              <a:gd name="connsiteY5" fmla="*/ 3810000 h 3901760"/>
              <a:gd name="connsiteX6" fmla="*/ 0 w 9214354"/>
              <a:gd name="connsiteY6" fmla="*/ 3086100 h 3901760"/>
              <a:gd name="connsiteX7" fmla="*/ 38100 w 9214354"/>
              <a:gd name="connsiteY7" fmla="*/ 529177 h 3901760"/>
              <a:gd name="connsiteX8" fmla="*/ 567277 w 9214354"/>
              <a:gd name="connsiteY8" fmla="*/ 0 h 3901760"/>
              <a:gd name="connsiteX0" fmla="*/ 567277 w 9214354"/>
              <a:gd name="connsiteY0" fmla="*/ 41999 h 3943759"/>
              <a:gd name="connsiteX1" fmla="*/ 8652923 w 9214354"/>
              <a:gd name="connsiteY1" fmla="*/ 41999 h 3943759"/>
              <a:gd name="connsiteX2" fmla="*/ 9182100 w 9214354"/>
              <a:gd name="connsiteY2" fmla="*/ 571176 h 3943759"/>
              <a:gd name="connsiteX3" fmla="*/ 9182100 w 9214354"/>
              <a:gd name="connsiteY3" fmla="*/ 2912199 h 3943759"/>
              <a:gd name="connsiteX4" fmla="*/ 9118600 w 9214354"/>
              <a:gd name="connsiteY4" fmla="*/ 3813899 h 3943759"/>
              <a:gd name="connsiteX5" fmla="*/ 3721100 w 9214354"/>
              <a:gd name="connsiteY5" fmla="*/ 3851999 h 3943759"/>
              <a:gd name="connsiteX6" fmla="*/ 0 w 9214354"/>
              <a:gd name="connsiteY6" fmla="*/ 3128099 h 3943759"/>
              <a:gd name="connsiteX7" fmla="*/ 50800 w 9214354"/>
              <a:gd name="connsiteY7" fmla="*/ 177476 h 3943759"/>
              <a:gd name="connsiteX8" fmla="*/ 567277 w 9214354"/>
              <a:gd name="connsiteY8" fmla="*/ 41999 h 3943759"/>
              <a:gd name="connsiteX0" fmla="*/ 579977 w 9214354"/>
              <a:gd name="connsiteY0" fmla="*/ 56097 h 3932457"/>
              <a:gd name="connsiteX1" fmla="*/ 8652923 w 9214354"/>
              <a:gd name="connsiteY1" fmla="*/ 30697 h 3932457"/>
              <a:gd name="connsiteX2" fmla="*/ 9182100 w 9214354"/>
              <a:gd name="connsiteY2" fmla="*/ 559874 h 3932457"/>
              <a:gd name="connsiteX3" fmla="*/ 9182100 w 9214354"/>
              <a:gd name="connsiteY3" fmla="*/ 2900897 h 3932457"/>
              <a:gd name="connsiteX4" fmla="*/ 9118600 w 9214354"/>
              <a:gd name="connsiteY4" fmla="*/ 3802597 h 3932457"/>
              <a:gd name="connsiteX5" fmla="*/ 3721100 w 9214354"/>
              <a:gd name="connsiteY5" fmla="*/ 3840697 h 3932457"/>
              <a:gd name="connsiteX6" fmla="*/ 0 w 9214354"/>
              <a:gd name="connsiteY6" fmla="*/ 3116797 h 3932457"/>
              <a:gd name="connsiteX7" fmla="*/ 50800 w 9214354"/>
              <a:gd name="connsiteY7" fmla="*/ 166174 h 3932457"/>
              <a:gd name="connsiteX8" fmla="*/ 579977 w 9214354"/>
              <a:gd name="connsiteY8" fmla="*/ 56097 h 3932457"/>
              <a:gd name="connsiteX0" fmla="*/ 579977 w 9214354"/>
              <a:gd name="connsiteY0" fmla="*/ 71492 h 3947852"/>
              <a:gd name="connsiteX1" fmla="*/ 8652923 w 9214354"/>
              <a:gd name="connsiteY1" fmla="*/ 46092 h 3947852"/>
              <a:gd name="connsiteX2" fmla="*/ 9182100 w 9214354"/>
              <a:gd name="connsiteY2" fmla="*/ 575269 h 3947852"/>
              <a:gd name="connsiteX3" fmla="*/ 9182100 w 9214354"/>
              <a:gd name="connsiteY3" fmla="*/ 2916292 h 3947852"/>
              <a:gd name="connsiteX4" fmla="*/ 9118600 w 9214354"/>
              <a:gd name="connsiteY4" fmla="*/ 3817992 h 3947852"/>
              <a:gd name="connsiteX5" fmla="*/ 3721100 w 9214354"/>
              <a:gd name="connsiteY5" fmla="*/ 3856092 h 3947852"/>
              <a:gd name="connsiteX6" fmla="*/ 0 w 9214354"/>
              <a:gd name="connsiteY6" fmla="*/ 3132192 h 3947852"/>
              <a:gd name="connsiteX7" fmla="*/ 0 w 9214354"/>
              <a:gd name="connsiteY7" fmla="*/ 156169 h 3947852"/>
              <a:gd name="connsiteX8" fmla="*/ 579977 w 9214354"/>
              <a:gd name="connsiteY8" fmla="*/ 71492 h 3947852"/>
              <a:gd name="connsiteX0" fmla="*/ 833977 w 9214354"/>
              <a:gd name="connsiteY0" fmla="*/ 41999 h 3969159"/>
              <a:gd name="connsiteX1" fmla="*/ 8652923 w 9214354"/>
              <a:gd name="connsiteY1" fmla="*/ 67399 h 3969159"/>
              <a:gd name="connsiteX2" fmla="*/ 9182100 w 9214354"/>
              <a:gd name="connsiteY2" fmla="*/ 596576 h 3969159"/>
              <a:gd name="connsiteX3" fmla="*/ 9182100 w 9214354"/>
              <a:gd name="connsiteY3" fmla="*/ 2937599 h 3969159"/>
              <a:gd name="connsiteX4" fmla="*/ 9118600 w 9214354"/>
              <a:gd name="connsiteY4" fmla="*/ 3839299 h 3969159"/>
              <a:gd name="connsiteX5" fmla="*/ 3721100 w 9214354"/>
              <a:gd name="connsiteY5" fmla="*/ 3877399 h 3969159"/>
              <a:gd name="connsiteX6" fmla="*/ 0 w 9214354"/>
              <a:gd name="connsiteY6" fmla="*/ 3153499 h 3969159"/>
              <a:gd name="connsiteX7" fmla="*/ 0 w 9214354"/>
              <a:gd name="connsiteY7" fmla="*/ 177476 h 3969159"/>
              <a:gd name="connsiteX8" fmla="*/ 833977 w 9214354"/>
              <a:gd name="connsiteY8" fmla="*/ 41999 h 3969159"/>
              <a:gd name="connsiteX0" fmla="*/ 833977 w 9214354"/>
              <a:gd name="connsiteY0" fmla="*/ 41999 h 3969159"/>
              <a:gd name="connsiteX1" fmla="*/ 8652923 w 9214354"/>
              <a:gd name="connsiteY1" fmla="*/ 67399 h 3969159"/>
              <a:gd name="connsiteX2" fmla="*/ 9182100 w 9214354"/>
              <a:gd name="connsiteY2" fmla="*/ 596576 h 3969159"/>
              <a:gd name="connsiteX3" fmla="*/ 9182100 w 9214354"/>
              <a:gd name="connsiteY3" fmla="*/ 2937599 h 3969159"/>
              <a:gd name="connsiteX4" fmla="*/ 9118600 w 9214354"/>
              <a:gd name="connsiteY4" fmla="*/ 3839299 h 3969159"/>
              <a:gd name="connsiteX5" fmla="*/ 3721100 w 9214354"/>
              <a:gd name="connsiteY5" fmla="*/ 3877399 h 3969159"/>
              <a:gd name="connsiteX6" fmla="*/ 0 w 9214354"/>
              <a:gd name="connsiteY6" fmla="*/ 3153499 h 3969159"/>
              <a:gd name="connsiteX7" fmla="*/ 0 w 9214354"/>
              <a:gd name="connsiteY7" fmla="*/ 177476 h 3969159"/>
              <a:gd name="connsiteX8" fmla="*/ 833977 w 9214354"/>
              <a:gd name="connsiteY8" fmla="*/ 41999 h 3969159"/>
              <a:gd name="connsiteX0" fmla="*/ 833977 w 9214354"/>
              <a:gd name="connsiteY0" fmla="*/ 41999 h 3969159"/>
              <a:gd name="connsiteX1" fmla="*/ 9182100 w 9214354"/>
              <a:gd name="connsiteY1" fmla="*/ 596576 h 3969159"/>
              <a:gd name="connsiteX2" fmla="*/ 9182100 w 9214354"/>
              <a:gd name="connsiteY2" fmla="*/ 2937599 h 3969159"/>
              <a:gd name="connsiteX3" fmla="*/ 9118600 w 9214354"/>
              <a:gd name="connsiteY3" fmla="*/ 3839299 h 3969159"/>
              <a:gd name="connsiteX4" fmla="*/ 3721100 w 9214354"/>
              <a:gd name="connsiteY4" fmla="*/ 3877399 h 3969159"/>
              <a:gd name="connsiteX5" fmla="*/ 0 w 9214354"/>
              <a:gd name="connsiteY5" fmla="*/ 3153499 h 3969159"/>
              <a:gd name="connsiteX6" fmla="*/ 0 w 9214354"/>
              <a:gd name="connsiteY6" fmla="*/ 177476 h 3969159"/>
              <a:gd name="connsiteX7" fmla="*/ 833977 w 9214354"/>
              <a:gd name="connsiteY7" fmla="*/ 41999 h 3969159"/>
              <a:gd name="connsiteX0" fmla="*/ 833977 w 9214354"/>
              <a:gd name="connsiteY0" fmla="*/ 41999 h 3969159"/>
              <a:gd name="connsiteX1" fmla="*/ 9194800 w 9214354"/>
              <a:gd name="connsiteY1" fmla="*/ 75876 h 3969159"/>
              <a:gd name="connsiteX2" fmla="*/ 9182100 w 9214354"/>
              <a:gd name="connsiteY2" fmla="*/ 2937599 h 3969159"/>
              <a:gd name="connsiteX3" fmla="*/ 9118600 w 9214354"/>
              <a:gd name="connsiteY3" fmla="*/ 3839299 h 3969159"/>
              <a:gd name="connsiteX4" fmla="*/ 3721100 w 9214354"/>
              <a:gd name="connsiteY4" fmla="*/ 3877399 h 3969159"/>
              <a:gd name="connsiteX5" fmla="*/ 0 w 9214354"/>
              <a:gd name="connsiteY5" fmla="*/ 3153499 h 3969159"/>
              <a:gd name="connsiteX6" fmla="*/ 0 w 9214354"/>
              <a:gd name="connsiteY6" fmla="*/ 177476 h 3969159"/>
              <a:gd name="connsiteX7" fmla="*/ 833977 w 9214354"/>
              <a:gd name="connsiteY7" fmla="*/ 41999 h 3969159"/>
              <a:gd name="connsiteX0" fmla="*/ 833977 w 9214354"/>
              <a:gd name="connsiteY0" fmla="*/ 0 h 3927160"/>
              <a:gd name="connsiteX1" fmla="*/ 9194800 w 9214354"/>
              <a:gd name="connsiteY1" fmla="*/ 33877 h 3927160"/>
              <a:gd name="connsiteX2" fmla="*/ 9182100 w 9214354"/>
              <a:gd name="connsiteY2" fmla="*/ 2895600 h 3927160"/>
              <a:gd name="connsiteX3" fmla="*/ 9118600 w 9214354"/>
              <a:gd name="connsiteY3" fmla="*/ 3797300 h 3927160"/>
              <a:gd name="connsiteX4" fmla="*/ 3721100 w 9214354"/>
              <a:gd name="connsiteY4" fmla="*/ 3835400 h 3927160"/>
              <a:gd name="connsiteX5" fmla="*/ 0 w 9214354"/>
              <a:gd name="connsiteY5" fmla="*/ 3111500 h 3927160"/>
              <a:gd name="connsiteX6" fmla="*/ 833977 w 9214354"/>
              <a:gd name="connsiteY6" fmla="*/ 0 h 3927160"/>
              <a:gd name="connsiteX0" fmla="*/ 46577 w 9214354"/>
              <a:gd name="connsiteY0" fmla="*/ 4223 h 3893283"/>
              <a:gd name="connsiteX1" fmla="*/ 9194800 w 9214354"/>
              <a:gd name="connsiteY1" fmla="*/ 0 h 3893283"/>
              <a:gd name="connsiteX2" fmla="*/ 9182100 w 9214354"/>
              <a:gd name="connsiteY2" fmla="*/ 2861723 h 3893283"/>
              <a:gd name="connsiteX3" fmla="*/ 9118600 w 9214354"/>
              <a:gd name="connsiteY3" fmla="*/ 3763423 h 3893283"/>
              <a:gd name="connsiteX4" fmla="*/ 3721100 w 9214354"/>
              <a:gd name="connsiteY4" fmla="*/ 3801523 h 3893283"/>
              <a:gd name="connsiteX5" fmla="*/ 0 w 9214354"/>
              <a:gd name="connsiteY5" fmla="*/ 3077623 h 3893283"/>
              <a:gd name="connsiteX6" fmla="*/ 46577 w 9214354"/>
              <a:gd name="connsiteY6" fmla="*/ 4223 h 3893283"/>
              <a:gd name="connsiteX0" fmla="*/ 8477 w 9176254"/>
              <a:gd name="connsiteY0" fmla="*/ 4223 h 3893283"/>
              <a:gd name="connsiteX1" fmla="*/ 9156700 w 9176254"/>
              <a:gd name="connsiteY1" fmla="*/ 0 h 3893283"/>
              <a:gd name="connsiteX2" fmla="*/ 9144000 w 9176254"/>
              <a:gd name="connsiteY2" fmla="*/ 2861723 h 3893283"/>
              <a:gd name="connsiteX3" fmla="*/ 9080500 w 9176254"/>
              <a:gd name="connsiteY3" fmla="*/ 3763423 h 3893283"/>
              <a:gd name="connsiteX4" fmla="*/ 3683000 w 9176254"/>
              <a:gd name="connsiteY4" fmla="*/ 3801523 h 3893283"/>
              <a:gd name="connsiteX5" fmla="*/ 0 w 9176254"/>
              <a:gd name="connsiteY5" fmla="*/ 3077623 h 3893283"/>
              <a:gd name="connsiteX6" fmla="*/ 8477 w 9176254"/>
              <a:gd name="connsiteY6" fmla="*/ 4223 h 3893283"/>
              <a:gd name="connsiteX0" fmla="*/ 8477 w 9157929"/>
              <a:gd name="connsiteY0" fmla="*/ 4223 h 3893283"/>
              <a:gd name="connsiteX1" fmla="*/ 9156700 w 9157929"/>
              <a:gd name="connsiteY1" fmla="*/ 0 h 3893283"/>
              <a:gd name="connsiteX2" fmla="*/ 9144000 w 9157929"/>
              <a:gd name="connsiteY2" fmla="*/ 2861723 h 3893283"/>
              <a:gd name="connsiteX3" fmla="*/ 9080500 w 9157929"/>
              <a:gd name="connsiteY3" fmla="*/ 3763423 h 3893283"/>
              <a:gd name="connsiteX4" fmla="*/ 3683000 w 9157929"/>
              <a:gd name="connsiteY4" fmla="*/ 3801523 h 3893283"/>
              <a:gd name="connsiteX5" fmla="*/ 0 w 9157929"/>
              <a:gd name="connsiteY5" fmla="*/ 3077623 h 3893283"/>
              <a:gd name="connsiteX6" fmla="*/ 8477 w 9157929"/>
              <a:gd name="connsiteY6" fmla="*/ 4223 h 3893283"/>
              <a:gd name="connsiteX0" fmla="*/ 8477 w 9176567"/>
              <a:gd name="connsiteY0" fmla="*/ 4223 h 3913540"/>
              <a:gd name="connsiteX1" fmla="*/ 9156700 w 9176567"/>
              <a:gd name="connsiteY1" fmla="*/ 0 h 3913540"/>
              <a:gd name="connsiteX2" fmla="*/ 9144000 w 9176567"/>
              <a:gd name="connsiteY2" fmla="*/ 2861723 h 3913540"/>
              <a:gd name="connsiteX3" fmla="*/ 9105900 w 9176567"/>
              <a:gd name="connsiteY3" fmla="*/ 3788823 h 3913540"/>
              <a:gd name="connsiteX4" fmla="*/ 3683000 w 9176567"/>
              <a:gd name="connsiteY4" fmla="*/ 3801523 h 3913540"/>
              <a:gd name="connsiteX5" fmla="*/ 0 w 9176567"/>
              <a:gd name="connsiteY5" fmla="*/ 3077623 h 3913540"/>
              <a:gd name="connsiteX6" fmla="*/ 8477 w 9176567"/>
              <a:gd name="connsiteY6" fmla="*/ 4223 h 3913540"/>
              <a:gd name="connsiteX0" fmla="*/ 8477 w 9187261"/>
              <a:gd name="connsiteY0" fmla="*/ 4223 h 3913540"/>
              <a:gd name="connsiteX1" fmla="*/ 9156700 w 9187261"/>
              <a:gd name="connsiteY1" fmla="*/ 0 h 3913540"/>
              <a:gd name="connsiteX2" fmla="*/ 9182100 w 9187261"/>
              <a:gd name="connsiteY2" fmla="*/ 2887123 h 3913540"/>
              <a:gd name="connsiteX3" fmla="*/ 9105900 w 9187261"/>
              <a:gd name="connsiteY3" fmla="*/ 3788823 h 3913540"/>
              <a:gd name="connsiteX4" fmla="*/ 3683000 w 9187261"/>
              <a:gd name="connsiteY4" fmla="*/ 3801523 h 3913540"/>
              <a:gd name="connsiteX5" fmla="*/ 0 w 9187261"/>
              <a:gd name="connsiteY5" fmla="*/ 3077623 h 3913540"/>
              <a:gd name="connsiteX6" fmla="*/ 8477 w 9187261"/>
              <a:gd name="connsiteY6" fmla="*/ 4223 h 3913540"/>
              <a:gd name="connsiteX0" fmla="*/ 21177 w 9199961"/>
              <a:gd name="connsiteY0" fmla="*/ 4223 h 3913540"/>
              <a:gd name="connsiteX1" fmla="*/ 9169400 w 9199961"/>
              <a:gd name="connsiteY1" fmla="*/ 0 h 3913540"/>
              <a:gd name="connsiteX2" fmla="*/ 9194800 w 9199961"/>
              <a:gd name="connsiteY2" fmla="*/ 2887123 h 3913540"/>
              <a:gd name="connsiteX3" fmla="*/ 9118600 w 9199961"/>
              <a:gd name="connsiteY3" fmla="*/ 3788823 h 3913540"/>
              <a:gd name="connsiteX4" fmla="*/ 3695700 w 9199961"/>
              <a:gd name="connsiteY4" fmla="*/ 3801523 h 3913540"/>
              <a:gd name="connsiteX5" fmla="*/ 0 w 9199961"/>
              <a:gd name="connsiteY5" fmla="*/ 2925223 h 3913540"/>
              <a:gd name="connsiteX6" fmla="*/ 21177 w 9199961"/>
              <a:gd name="connsiteY6" fmla="*/ 4223 h 3913540"/>
              <a:gd name="connsiteX0" fmla="*/ 21177 w 9199961"/>
              <a:gd name="connsiteY0" fmla="*/ 4223 h 3891351"/>
              <a:gd name="connsiteX1" fmla="*/ 9169400 w 9199961"/>
              <a:gd name="connsiteY1" fmla="*/ 0 h 3891351"/>
              <a:gd name="connsiteX2" fmla="*/ 9194800 w 9199961"/>
              <a:gd name="connsiteY2" fmla="*/ 2887123 h 3891351"/>
              <a:gd name="connsiteX3" fmla="*/ 9118600 w 9199961"/>
              <a:gd name="connsiteY3" fmla="*/ 3788823 h 3891351"/>
              <a:gd name="connsiteX4" fmla="*/ 3695700 w 9199961"/>
              <a:gd name="connsiteY4" fmla="*/ 3661823 h 3891351"/>
              <a:gd name="connsiteX5" fmla="*/ 0 w 9199961"/>
              <a:gd name="connsiteY5" fmla="*/ 2925223 h 3891351"/>
              <a:gd name="connsiteX6" fmla="*/ 21177 w 9199961"/>
              <a:gd name="connsiteY6" fmla="*/ 4223 h 3891351"/>
              <a:gd name="connsiteX0" fmla="*/ 21177 w 9199961"/>
              <a:gd name="connsiteY0" fmla="*/ 4223 h 3931270"/>
              <a:gd name="connsiteX1" fmla="*/ 9169400 w 9199961"/>
              <a:gd name="connsiteY1" fmla="*/ 0 h 3931270"/>
              <a:gd name="connsiteX2" fmla="*/ 9194800 w 9199961"/>
              <a:gd name="connsiteY2" fmla="*/ 2887123 h 3931270"/>
              <a:gd name="connsiteX3" fmla="*/ 9118600 w 9199961"/>
              <a:gd name="connsiteY3" fmla="*/ 3788823 h 3931270"/>
              <a:gd name="connsiteX4" fmla="*/ 3695700 w 9199961"/>
              <a:gd name="connsiteY4" fmla="*/ 3661823 h 3931270"/>
              <a:gd name="connsiteX5" fmla="*/ 0 w 9199961"/>
              <a:gd name="connsiteY5" fmla="*/ 2925223 h 3931270"/>
              <a:gd name="connsiteX6" fmla="*/ 21177 w 9199961"/>
              <a:gd name="connsiteY6" fmla="*/ 4223 h 3931270"/>
              <a:gd name="connsiteX0" fmla="*/ 21177 w 9199961"/>
              <a:gd name="connsiteY0" fmla="*/ 4223 h 3931270"/>
              <a:gd name="connsiteX1" fmla="*/ 9169400 w 9199961"/>
              <a:gd name="connsiteY1" fmla="*/ 0 h 3931270"/>
              <a:gd name="connsiteX2" fmla="*/ 9194800 w 9199961"/>
              <a:gd name="connsiteY2" fmla="*/ 2887123 h 3931270"/>
              <a:gd name="connsiteX3" fmla="*/ 9118600 w 9199961"/>
              <a:gd name="connsiteY3" fmla="*/ 3788823 h 3931270"/>
              <a:gd name="connsiteX4" fmla="*/ 3695700 w 9199961"/>
              <a:gd name="connsiteY4" fmla="*/ 3661823 h 3931270"/>
              <a:gd name="connsiteX5" fmla="*/ 0 w 9199961"/>
              <a:gd name="connsiteY5" fmla="*/ 2925223 h 3931270"/>
              <a:gd name="connsiteX6" fmla="*/ 21177 w 9199961"/>
              <a:gd name="connsiteY6" fmla="*/ 4223 h 3931270"/>
              <a:gd name="connsiteX0" fmla="*/ 21177 w 9217885"/>
              <a:gd name="connsiteY0" fmla="*/ 4223 h 3817370"/>
              <a:gd name="connsiteX1" fmla="*/ 9169400 w 9217885"/>
              <a:gd name="connsiteY1" fmla="*/ 0 h 3817370"/>
              <a:gd name="connsiteX2" fmla="*/ 9194800 w 9217885"/>
              <a:gd name="connsiteY2" fmla="*/ 2887123 h 3817370"/>
              <a:gd name="connsiteX3" fmla="*/ 9144000 w 9217885"/>
              <a:gd name="connsiteY3" fmla="*/ 3623723 h 3817370"/>
              <a:gd name="connsiteX4" fmla="*/ 3695700 w 9217885"/>
              <a:gd name="connsiteY4" fmla="*/ 3661823 h 3817370"/>
              <a:gd name="connsiteX5" fmla="*/ 0 w 9217885"/>
              <a:gd name="connsiteY5" fmla="*/ 2925223 h 3817370"/>
              <a:gd name="connsiteX6" fmla="*/ 21177 w 9217885"/>
              <a:gd name="connsiteY6" fmla="*/ 4223 h 3817370"/>
              <a:gd name="connsiteX0" fmla="*/ 21177 w 9217885"/>
              <a:gd name="connsiteY0" fmla="*/ 4223 h 3744194"/>
              <a:gd name="connsiteX1" fmla="*/ 9169400 w 9217885"/>
              <a:gd name="connsiteY1" fmla="*/ 0 h 3744194"/>
              <a:gd name="connsiteX2" fmla="*/ 9194800 w 9217885"/>
              <a:gd name="connsiteY2" fmla="*/ 2887123 h 3744194"/>
              <a:gd name="connsiteX3" fmla="*/ 9144000 w 9217885"/>
              <a:gd name="connsiteY3" fmla="*/ 3623723 h 3744194"/>
              <a:gd name="connsiteX4" fmla="*/ 3695700 w 9217885"/>
              <a:gd name="connsiteY4" fmla="*/ 3661823 h 3744194"/>
              <a:gd name="connsiteX5" fmla="*/ 0 w 9217885"/>
              <a:gd name="connsiteY5" fmla="*/ 2925223 h 3744194"/>
              <a:gd name="connsiteX6" fmla="*/ 21177 w 9217885"/>
              <a:gd name="connsiteY6" fmla="*/ 4223 h 3744194"/>
              <a:gd name="connsiteX0" fmla="*/ 21177 w 9217885"/>
              <a:gd name="connsiteY0" fmla="*/ 4223 h 3730142"/>
              <a:gd name="connsiteX1" fmla="*/ 9169400 w 9217885"/>
              <a:gd name="connsiteY1" fmla="*/ 0 h 3730142"/>
              <a:gd name="connsiteX2" fmla="*/ 9194800 w 9217885"/>
              <a:gd name="connsiteY2" fmla="*/ 2887123 h 3730142"/>
              <a:gd name="connsiteX3" fmla="*/ 9144000 w 9217885"/>
              <a:gd name="connsiteY3" fmla="*/ 3623723 h 3730142"/>
              <a:gd name="connsiteX4" fmla="*/ 4102100 w 9217885"/>
              <a:gd name="connsiteY4" fmla="*/ 3636423 h 3730142"/>
              <a:gd name="connsiteX5" fmla="*/ 0 w 9217885"/>
              <a:gd name="connsiteY5" fmla="*/ 2925223 h 3730142"/>
              <a:gd name="connsiteX6" fmla="*/ 21177 w 9217885"/>
              <a:gd name="connsiteY6" fmla="*/ 4223 h 3730142"/>
              <a:gd name="connsiteX0" fmla="*/ 21177 w 9217885"/>
              <a:gd name="connsiteY0" fmla="*/ 4223 h 3730142"/>
              <a:gd name="connsiteX1" fmla="*/ 9169400 w 9217885"/>
              <a:gd name="connsiteY1" fmla="*/ 0 h 3730142"/>
              <a:gd name="connsiteX2" fmla="*/ 9194800 w 9217885"/>
              <a:gd name="connsiteY2" fmla="*/ 2887123 h 3730142"/>
              <a:gd name="connsiteX3" fmla="*/ 9144000 w 9217885"/>
              <a:gd name="connsiteY3" fmla="*/ 3623723 h 3730142"/>
              <a:gd name="connsiteX4" fmla="*/ 4216400 w 9217885"/>
              <a:gd name="connsiteY4" fmla="*/ 3636423 h 3730142"/>
              <a:gd name="connsiteX5" fmla="*/ 0 w 9217885"/>
              <a:gd name="connsiteY5" fmla="*/ 2925223 h 3730142"/>
              <a:gd name="connsiteX6" fmla="*/ 21177 w 9217885"/>
              <a:gd name="connsiteY6" fmla="*/ 4223 h 3730142"/>
              <a:gd name="connsiteX0" fmla="*/ 21177 w 9217885"/>
              <a:gd name="connsiteY0" fmla="*/ 4223 h 3712434"/>
              <a:gd name="connsiteX1" fmla="*/ 9169400 w 9217885"/>
              <a:gd name="connsiteY1" fmla="*/ 0 h 3712434"/>
              <a:gd name="connsiteX2" fmla="*/ 9194800 w 9217885"/>
              <a:gd name="connsiteY2" fmla="*/ 2887123 h 3712434"/>
              <a:gd name="connsiteX3" fmla="*/ 9144000 w 9217885"/>
              <a:gd name="connsiteY3" fmla="*/ 3623723 h 3712434"/>
              <a:gd name="connsiteX4" fmla="*/ 3035300 w 9217885"/>
              <a:gd name="connsiteY4" fmla="*/ 3598323 h 3712434"/>
              <a:gd name="connsiteX5" fmla="*/ 0 w 9217885"/>
              <a:gd name="connsiteY5" fmla="*/ 2925223 h 3712434"/>
              <a:gd name="connsiteX6" fmla="*/ 21177 w 9217885"/>
              <a:gd name="connsiteY6" fmla="*/ 4223 h 3712434"/>
              <a:gd name="connsiteX0" fmla="*/ 21177 w 9217885"/>
              <a:gd name="connsiteY0" fmla="*/ 4223 h 3725521"/>
              <a:gd name="connsiteX1" fmla="*/ 9169400 w 9217885"/>
              <a:gd name="connsiteY1" fmla="*/ 0 h 3725521"/>
              <a:gd name="connsiteX2" fmla="*/ 9194800 w 9217885"/>
              <a:gd name="connsiteY2" fmla="*/ 2887123 h 3725521"/>
              <a:gd name="connsiteX3" fmla="*/ 9144000 w 9217885"/>
              <a:gd name="connsiteY3" fmla="*/ 3623723 h 3725521"/>
              <a:gd name="connsiteX4" fmla="*/ 3035300 w 9217885"/>
              <a:gd name="connsiteY4" fmla="*/ 3598323 h 3725521"/>
              <a:gd name="connsiteX5" fmla="*/ 0 w 9217885"/>
              <a:gd name="connsiteY5" fmla="*/ 2925223 h 3725521"/>
              <a:gd name="connsiteX6" fmla="*/ 21177 w 9217885"/>
              <a:gd name="connsiteY6" fmla="*/ 4223 h 3725521"/>
              <a:gd name="connsiteX0" fmla="*/ 21177 w 9217885"/>
              <a:gd name="connsiteY0" fmla="*/ 4223 h 3731673"/>
              <a:gd name="connsiteX1" fmla="*/ 9169400 w 9217885"/>
              <a:gd name="connsiteY1" fmla="*/ 0 h 3731673"/>
              <a:gd name="connsiteX2" fmla="*/ 9194800 w 9217885"/>
              <a:gd name="connsiteY2" fmla="*/ 2887123 h 3731673"/>
              <a:gd name="connsiteX3" fmla="*/ 9144000 w 9217885"/>
              <a:gd name="connsiteY3" fmla="*/ 3623723 h 3731673"/>
              <a:gd name="connsiteX4" fmla="*/ 2895600 w 9217885"/>
              <a:gd name="connsiteY4" fmla="*/ 3611023 h 3731673"/>
              <a:gd name="connsiteX5" fmla="*/ 0 w 9217885"/>
              <a:gd name="connsiteY5" fmla="*/ 2925223 h 3731673"/>
              <a:gd name="connsiteX6" fmla="*/ 21177 w 9217885"/>
              <a:gd name="connsiteY6" fmla="*/ 4223 h 3731673"/>
              <a:gd name="connsiteX0" fmla="*/ 21177 w 9217885"/>
              <a:gd name="connsiteY0" fmla="*/ 4223 h 3731673"/>
              <a:gd name="connsiteX1" fmla="*/ 9169400 w 9217885"/>
              <a:gd name="connsiteY1" fmla="*/ 0 h 3731673"/>
              <a:gd name="connsiteX2" fmla="*/ 9194800 w 9217885"/>
              <a:gd name="connsiteY2" fmla="*/ 2887123 h 3731673"/>
              <a:gd name="connsiteX3" fmla="*/ 9144000 w 9217885"/>
              <a:gd name="connsiteY3" fmla="*/ 3623723 h 3731673"/>
              <a:gd name="connsiteX4" fmla="*/ 2895600 w 9217885"/>
              <a:gd name="connsiteY4" fmla="*/ 3611023 h 3731673"/>
              <a:gd name="connsiteX5" fmla="*/ 0 w 9217885"/>
              <a:gd name="connsiteY5" fmla="*/ 2925223 h 3731673"/>
              <a:gd name="connsiteX6" fmla="*/ 21177 w 9217885"/>
              <a:gd name="connsiteY6" fmla="*/ 4223 h 3731673"/>
              <a:gd name="connsiteX0" fmla="*/ 21177 w 9217885"/>
              <a:gd name="connsiteY0" fmla="*/ 4223 h 3719766"/>
              <a:gd name="connsiteX1" fmla="*/ 9169400 w 9217885"/>
              <a:gd name="connsiteY1" fmla="*/ 0 h 3719766"/>
              <a:gd name="connsiteX2" fmla="*/ 9194800 w 9217885"/>
              <a:gd name="connsiteY2" fmla="*/ 2887123 h 3719766"/>
              <a:gd name="connsiteX3" fmla="*/ 9144000 w 9217885"/>
              <a:gd name="connsiteY3" fmla="*/ 3623723 h 3719766"/>
              <a:gd name="connsiteX4" fmla="*/ 3187700 w 9217885"/>
              <a:gd name="connsiteY4" fmla="*/ 3585623 h 3719766"/>
              <a:gd name="connsiteX5" fmla="*/ 0 w 9217885"/>
              <a:gd name="connsiteY5" fmla="*/ 2925223 h 3719766"/>
              <a:gd name="connsiteX6" fmla="*/ 21177 w 9217885"/>
              <a:gd name="connsiteY6" fmla="*/ 4223 h 3719766"/>
              <a:gd name="connsiteX0" fmla="*/ 21177 w 9217885"/>
              <a:gd name="connsiteY0" fmla="*/ 4223 h 3719766"/>
              <a:gd name="connsiteX1" fmla="*/ 9169400 w 9217885"/>
              <a:gd name="connsiteY1" fmla="*/ 0 h 3719766"/>
              <a:gd name="connsiteX2" fmla="*/ 9194800 w 9217885"/>
              <a:gd name="connsiteY2" fmla="*/ 2887123 h 3719766"/>
              <a:gd name="connsiteX3" fmla="*/ 9144000 w 9217885"/>
              <a:gd name="connsiteY3" fmla="*/ 3623723 h 3719766"/>
              <a:gd name="connsiteX4" fmla="*/ 2959100 w 9217885"/>
              <a:gd name="connsiteY4" fmla="*/ 3585623 h 3719766"/>
              <a:gd name="connsiteX5" fmla="*/ 0 w 9217885"/>
              <a:gd name="connsiteY5" fmla="*/ 2925223 h 3719766"/>
              <a:gd name="connsiteX6" fmla="*/ 21177 w 9217885"/>
              <a:gd name="connsiteY6" fmla="*/ 4223 h 3719766"/>
              <a:gd name="connsiteX0" fmla="*/ 21177 w 9217885"/>
              <a:gd name="connsiteY0" fmla="*/ 4223 h 3653650"/>
              <a:gd name="connsiteX1" fmla="*/ 9169400 w 9217885"/>
              <a:gd name="connsiteY1" fmla="*/ 0 h 3653650"/>
              <a:gd name="connsiteX2" fmla="*/ 9194800 w 9217885"/>
              <a:gd name="connsiteY2" fmla="*/ 2887123 h 3653650"/>
              <a:gd name="connsiteX3" fmla="*/ 9144000 w 9217885"/>
              <a:gd name="connsiteY3" fmla="*/ 3623723 h 3653650"/>
              <a:gd name="connsiteX4" fmla="*/ 0 w 9217885"/>
              <a:gd name="connsiteY4" fmla="*/ 2925223 h 3653650"/>
              <a:gd name="connsiteX5" fmla="*/ 21177 w 9217885"/>
              <a:gd name="connsiteY5" fmla="*/ 4223 h 3653650"/>
              <a:gd name="connsiteX0" fmla="*/ 21177 w 9217885"/>
              <a:gd name="connsiteY0" fmla="*/ 4223 h 3778942"/>
              <a:gd name="connsiteX1" fmla="*/ 9169400 w 9217885"/>
              <a:gd name="connsiteY1" fmla="*/ 0 h 3778942"/>
              <a:gd name="connsiteX2" fmla="*/ 9194800 w 9217885"/>
              <a:gd name="connsiteY2" fmla="*/ 2887123 h 3778942"/>
              <a:gd name="connsiteX3" fmla="*/ 9144000 w 9217885"/>
              <a:gd name="connsiteY3" fmla="*/ 3623723 h 3778942"/>
              <a:gd name="connsiteX4" fmla="*/ 0 w 9217885"/>
              <a:gd name="connsiteY4" fmla="*/ 2925223 h 3778942"/>
              <a:gd name="connsiteX5" fmla="*/ 21177 w 9217885"/>
              <a:gd name="connsiteY5" fmla="*/ 4223 h 3778942"/>
              <a:gd name="connsiteX0" fmla="*/ 515 w 9197223"/>
              <a:gd name="connsiteY0" fmla="*/ 4223 h 3789807"/>
              <a:gd name="connsiteX1" fmla="*/ 9148738 w 9197223"/>
              <a:gd name="connsiteY1" fmla="*/ 0 h 3789807"/>
              <a:gd name="connsiteX2" fmla="*/ 9174138 w 9197223"/>
              <a:gd name="connsiteY2" fmla="*/ 2887123 h 3789807"/>
              <a:gd name="connsiteX3" fmla="*/ 9123338 w 9197223"/>
              <a:gd name="connsiteY3" fmla="*/ 3623723 h 3789807"/>
              <a:gd name="connsiteX4" fmla="*/ 4738 w 9197223"/>
              <a:gd name="connsiteY4" fmla="*/ 2988723 h 3789807"/>
              <a:gd name="connsiteX5" fmla="*/ 515 w 9197223"/>
              <a:gd name="connsiteY5" fmla="*/ 4223 h 3789807"/>
              <a:gd name="connsiteX0" fmla="*/ 515 w 9197223"/>
              <a:gd name="connsiteY0" fmla="*/ 4223 h 3783820"/>
              <a:gd name="connsiteX1" fmla="*/ 9148738 w 9197223"/>
              <a:gd name="connsiteY1" fmla="*/ 0 h 3783820"/>
              <a:gd name="connsiteX2" fmla="*/ 9174138 w 9197223"/>
              <a:gd name="connsiteY2" fmla="*/ 2887123 h 3783820"/>
              <a:gd name="connsiteX3" fmla="*/ 9123338 w 9197223"/>
              <a:gd name="connsiteY3" fmla="*/ 3623723 h 3783820"/>
              <a:gd name="connsiteX4" fmla="*/ 4738 w 9197223"/>
              <a:gd name="connsiteY4" fmla="*/ 2988723 h 3783820"/>
              <a:gd name="connsiteX5" fmla="*/ 515 w 9197223"/>
              <a:gd name="connsiteY5" fmla="*/ 4223 h 3783820"/>
              <a:gd name="connsiteX0" fmla="*/ 515 w 10277783"/>
              <a:gd name="connsiteY0" fmla="*/ 4223 h 3783820"/>
              <a:gd name="connsiteX1" fmla="*/ 9148738 w 10277783"/>
              <a:gd name="connsiteY1" fmla="*/ 0 h 3783820"/>
              <a:gd name="connsiteX2" fmla="*/ 9123338 w 10277783"/>
              <a:gd name="connsiteY2" fmla="*/ 3623723 h 3783820"/>
              <a:gd name="connsiteX3" fmla="*/ 4738 w 10277783"/>
              <a:gd name="connsiteY3" fmla="*/ 2988723 h 3783820"/>
              <a:gd name="connsiteX4" fmla="*/ 515 w 10277783"/>
              <a:gd name="connsiteY4" fmla="*/ 4223 h 3783820"/>
              <a:gd name="connsiteX0" fmla="*/ 515 w 9803666"/>
              <a:gd name="connsiteY0" fmla="*/ 4223 h 3783820"/>
              <a:gd name="connsiteX1" fmla="*/ 9148738 w 9803666"/>
              <a:gd name="connsiteY1" fmla="*/ 0 h 3783820"/>
              <a:gd name="connsiteX2" fmla="*/ 9123338 w 9803666"/>
              <a:gd name="connsiteY2" fmla="*/ 3623723 h 3783820"/>
              <a:gd name="connsiteX3" fmla="*/ 4738 w 9803666"/>
              <a:gd name="connsiteY3" fmla="*/ 2988723 h 3783820"/>
              <a:gd name="connsiteX4" fmla="*/ 515 w 9803666"/>
              <a:gd name="connsiteY4" fmla="*/ 4223 h 3783820"/>
              <a:gd name="connsiteX0" fmla="*/ 515 w 9148738"/>
              <a:gd name="connsiteY0" fmla="*/ 4223 h 3783820"/>
              <a:gd name="connsiteX1" fmla="*/ 9148738 w 9148738"/>
              <a:gd name="connsiteY1" fmla="*/ 0 h 3783820"/>
              <a:gd name="connsiteX2" fmla="*/ 9123338 w 9148738"/>
              <a:gd name="connsiteY2" fmla="*/ 3623723 h 3783820"/>
              <a:gd name="connsiteX3" fmla="*/ 4738 w 9148738"/>
              <a:gd name="connsiteY3" fmla="*/ 2988723 h 3783820"/>
              <a:gd name="connsiteX4" fmla="*/ 515 w 9148738"/>
              <a:gd name="connsiteY4" fmla="*/ 4223 h 3783820"/>
              <a:gd name="connsiteX0" fmla="*/ 515 w 9148738"/>
              <a:gd name="connsiteY0" fmla="*/ 4223 h 3735258"/>
              <a:gd name="connsiteX1" fmla="*/ 9148738 w 9148738"/>
              <a:gd name="connsiteY1" fmla="*/ 0 h 3735258"/>
              <a:gd name="connsiteX2" fmla="*/ 9123338 w 9148738"/>
              <a:gd name="connsiteY2" fmla="*/ 3623723 h 3735258"/>
              <a:gd name="connsiteX3" fmla="*/ 4738 w 9148738"/>
              <a:gd name="connsiteY3" fmla="*/ 2988723 h 3735258"/>
              <a:gd name="connsiteX4" fmla="*/ 515 w 9148738"/>
              <a:gd name="connsiteY4" fmla="*/ 4223 h 3735258"/>
              <a:gd name="connsiteX0" fmla="*/ 515 w 9148738"/>
              <a:gd name="connsiteY0" fmla="*/ 4223 h 3735258"/>
              <a:gd name="connsiteX1" fmla="*/ 9148738 w 9148738"/>
              <a:gd name="connsiteY1" fmla="*/ 0 h 3735258"/>
              <a:gd name="connsiteX2" fmla="*/ 9123338 w 9148738"/>
              <a:gd name="connsiteY2" fmla="*/ 3623723 h 3735258"/>
              <a:gd name="connsiteX3" fmla="*/ 4738 w 9148738"/>
              <a:gd name="connsiteY3" fmla="*/ 2988723 h 3735258"/>
              <a:gd name="connsiteX4" fmla="*/ 515 w 9148738"/>
              <a:gd name="connsiteY4" fmla="*/ 4223 h 3735258"/>
              <a:gd name="connsiteX0" fmla="*/ 515 w 9148738"/>
              <a:gd name="connsiteY0" fmla="*/ 4223 h 3723953"/>
              <a:gd name="connsiteX1" fmla="*/ 9148738 w 9148738"/>
              <a:gd name="connsiteY1" fmla="*/ 0 h 3723953"/>
              <a:gd name="connsiteX2" fmla="*/ 9123338 w 9148738"/>
              <a:gd name="connsiteY2" fmla="*/ 3623723 h 3723953"/>
              <a:gd name="connsiteX3" fmla="*/ 4738 w 9148738"/>
              <a:gd name="connsiteY3" fmla="*/ 2988723 h 3723953"/>
              <a:gd name="connsiteX4" fmla="*/ 515 w 9148738"/>
              <a:gd name="connsiteY4" fmla="*/ 4223 h 3723953"/>
              <a:gd name="connsiteX0" fmla="*/ 7831 w 9156054"/>
              <a:gd name="connsiteY0" fmla="*/ 4223 h 3723953"/>
              <a:gd name="connsiteX1" fmla="*/ 9156054 w 9156054"/>
              <a:gd name="connsiteY1" fmla="*/ 0 h 3723953"/>
              <a:gd name="connsiteX2" fmla="*/ 9130654 w 9156054"/>
              <a:gd name="connsiteY2" fmla="*/ 3623723 h 3723953"/>
              <a:gd name="connsiteX3" fmla="*/ 12054 w 9156054"/>
              <a:gd name="connsiteY3" fmla="*/ 2988723 h 3723953"/>
              <a:gd name="connsiteX4" fmla="*/ 7831 w 9156054"/>
              <a:gd name="connsiteY4" fmla="*/ 4223 h 3723953"/>
              <a:gd name="connsiteX0" fmla="*/ 7831 w 9156054"/>
              <a:gd name="connsiteY0" fmla="*/ 4223 h 3727306"/>
              <a:gd name="connsiteX1" fmla="*/ 9156054 w 9156054"/>
              <a:gd name="connsiteY1" fmla="*/ 0 h 3727306"/>
              <a:gd name="connsiteX2" fmla="*/ 9130654 w 9156054"/>
              <a:gd name="connsiteY2" fmla="*/ 3623723 h 3727306"/>
              <a:gd name="connsiteX3" fmla="*/ 12054 w 9156054"/>
              <a:gd name="connsiteY3" fmla="*/ 3014123 h 3727306"/>
              <a:gd name="connsiteX4" fmla="*/ 7831 w 9156054"/>
              <a:gd name="connsiteY4" fmla="*/ 4223 h 3727306"/>
              <a:gd name="connsiteX0" fmla="*/ 7831 w 9156054"/>
              <a:gd name="connsiteY0" fmla="*/ 4223 h 3724240"/>
              <a:gd name="connsiteX1" fmla="*/ 9156054 w 9156054"/>
              <a:gd name="connsiteY1" fmla="*/ 0 h 3724240"/>
              <a:gd name="connsiteX2" fmla="*/ 9130654 w 9156054"/>
              <a:gd name="connsiteY2" fmla="*/ 3623723 h 3724240"/>
              <a:gd name="connsiteX3" fmla="*/ 12054 w 9156054"/>
              <a:gd name="connsiteY3" fmla="*/ 3014123 h 3724240"/>
              <a:gd name="connsiteX4" fmla="*/ 7831 w 9156054"/>
              <a:gd name="connsiteY4" fmla="*/ 4223 h 3724240"/>
              <a:gd name="connsiteX0" fmla="*/ 240 w 9186563"/>
              <a:gd name="connsiteY0" fmla="*/ 0 h 3758117"/>
              <a:gd name="connsiteX1" fmla="*/ 9186563 w 9186563"/>
              <a:gd name="connsiteY1" fmla="*/ 33877 h 3758117"/>
              <a:gd name="connsiteX2" fmla="*/ 9161163 w 9186563"/>
              <a:gd name="connsiteY2" fmla="*/ 3657600 h 3758117"/>
              <a:gd name="connsiteX3" fmla="*/ 42563 w 9186563"/>
              <a:gd name="connsiteY3" fmla="*/ 3048000 h 3758117"/>
              <a:gd name="connsiteX4" fmla="*/ 240 w 9186563"/>
              <a:gd name="connsiteY4" fmla="*/ 0 h 3758117"/>
              <a:gd name="connsiteX0" fmla="*/ 240 w 9237363"/>
              <a:gd name="connsiteY0" fmla="*/ 4223 h 3762340"/>
              <a:gd name="connsiteX1" fmla="*/ 9237363 w 9237363"/>
              <a:gd name="connsiteY1" fmla="*/ 0 h 3762340"/>
              <a:gd name="connsiteX2" fmla="*/ 9161163 w 9237363"/>
              <a:gd name="connsiteY2" fmla="*/ 3661823 h 3762340"/>
              <a:gd name="connsiteX3" fmla="*/ 42563 w 9237363"/>
              <a:gd name="connsiteY3" fmla="*/ 3052223 h 3762340"/>
              <a:gd name="connsiteX4" fmla="*/ 240 w 9237363"/>
              <a:gd name="connsiteY4" fmla="*/ 4223 h 3762340"/>
              <a:gd name="connsiteX0" fmla="*/ 1885 w 9239008"/>
              <a:gd name="connsiteY0" fmla="*/ 4223 h 3764007"/>
              <a:gd name="connsiteX1" fmla="*/ 9239008 w 9239008"/>
              <a:gd name="connsiteY1" fmla="*/ 0 h 3764007"/>
              <a:gd name="connsiteX2" fmla="*/ 9162808 w 9239008"/>
              <a:gd name="connsiteY2" fmla="*/ 3661823 h 3764007"/>
              <a:gd name="connsiteX3" fmla="*/ 18808 w 9239008"/>
              <a:gd name="connsiteY3" fmla="*/ 3064923 h 3764007"/>
              <a:gd name="connsiteX4" fmla="*/ 1885 w 9239008"/>
              <a:gd name="connsiteY4" fmla="*/ 4223 h 3764007"/>
              <a:gd name="connsiteX0" fmla="*/ 1885 w 9239008"/>
              <a:gd name="connsiteY0" fmla="*/ 4223 h 3786123"/>
              <a:gd name="connsiteX1" fmla="*/ 9239008 w 9239008"/>
              <a:gd name="connsiteY1" fmla="*/ 0 h 3786123"/>
              <a:gd name="connsiteX2" fmla="*/ 9162808 w 9239008"/>
              <a:gd name="connsiteY2" fmla="*/ 3687223 h 3786123"/>
              <a:gd name="connsiteX3" fmla="*/ 18808 w 9239008"/>
              <a:gd name="connsiteY3" fmla="*/ 3064923 h 3786123"/>
              <a:gd name="connsiteX4" fmla="*/ 1885 w 9239008"/>
              <a:gd name="connsiteY4" fmla="*/ 4223 h 3786123"/>
              <a:gd name="connsiteX0" fmla="*/ 1885 w 9239008"/>
              <a:gd name="connsiteY0" fmla="*/ 4223 h 3808428"/>
              <a:gd name="connsiteX1" fmla="*/ 9239008 w 9239008"/>
              <a:gd name="connsiteY1" fmla="*/ 0 h 3808428"/>
              <a:gd name="connsiteX2" fmla="*/ 9200908 w 9239008"/>
              <a:gd name="connsiteY2" fmla="*/ 3712623 h 3808428"/>
              <a:gd name="connsiteX3" fmla="*/ 18808 w 9239008"/>
              <a:gd name="connsiteY3" fmla="*/ 3064923 h 3808428"/>
              <a:gd name="connsiteX4" fmla="*/ 1885 w 9239008"/>
              <a:gd name="connsiteY4" fmla="*/ 4223 h 3808428"/>
              <a:gd name="connsiteX0" fmla="*/ 1885 w 9239008"/>
              <a:gd name="connsiteY0" fmla="*/ 4223 h 3778812"/>
              <a:gd name="connsiteX1" fmla="*/ 9239008 w 9239008"/>
              <a:gd name="connsiteY1" fmla="*/ 0 h 3778812"/>
              <a:gd name="connsiteX2" fmla="*/ 9200908 w 9239008"/>
              <a:gd name="connsiteY2" fmla="*/ 3712623 h 3778812"/>
              <a:gd name="connsiteX3" fmla="*/ 18808 w 9239008"/>
              <a:gd name="connsiteY3" fmla="*/ 3064923 h 3778812"/>
              <a:gd name="connsiteX4" fmla="*/ 1885 w 9239008"/>
              <a:gd name="connsiteY4" fmla="*/ 4223 h 3778812"/>
              <a:gd name="connsiteX0" fmla="*/ 1885 w 9239008"/>
              <a:gd name="connsiteY0" fmla="*/ 337598 h 3778812"/>
              <a:gd name="connsiteX1" fmla="*/ 9239008 w 9239008"/>
              <a:gd name="connsiteY1" fmla="*/ 0 h 3778812"/>
              <a:gd name="connsiteX2" fmla="*/ 9200908 w 9239008"/>
              <a:gd name="connsiteY2" fmla="*/ 3712623 h 3778812"/>
              <a:gd name="connsiteX3" fmla="*/ 18808 w 9239008"/>
              <a:gd name="connsiteY3" fmla="*/ 3064923 h 3778812"/>
              <a:gd name="connsiteX4" fmla="*/ 1885 w 9239008"/>
              <a:gd name="connsiteY4" fmla="*/ 337598 h 3778812"/>
              <a:gd name="connsiteX0" fmla="*/ 1885 w 9239008"/>
              <a:gd name="connsiteY0" fmla="*/ 4223 h 3445437"/>
              <a:gd name="connsiteX1" fmla="*/ 9239008 w 9239008"/>
              <a:gd name="connsiteY1" fmla="*/ 0 h 3445437"/>
              <a:gd name="connsiteX2" fmla="*/ 9200908 w 9239008"/>
              <a:gd name="connsiteY2" fmla="*/ 3379248 h 3445437"/>
              <a:gd name="connsiteX3" fmla="*/ 18808 w 9239008"/>
              <a:gd name="connsiteY3" fmla="*/ 2731548 h 3445437"/>
              <a:gd name="connsiteX4" fmla="*/ 1885 w 9239008"/>
              <a:gd name="connsiteY4" fmla="*/ 4223 h 344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39008" h="3445437">
                <a:moveTo>
                  <a:pt x="1885" y="4223"/>
                </a:moveTo>
                <a:lnTo>
                  <a:pt x="9239008" y="0"/>
                </a:lnTo>
                <a:cubicBezTo>
                  <a:pt x="9222778" y="2063750"/>
                  <a:pt x="9239008" y="1306328"/>
                  <a:pt x="9200908" y="3379248"/>
                </a:cubicBezTo>
                <a:cubicBezTo>
                  <a:pt x="4442641" y="3614198"/>
                  <a:pt x="1844078" y="3182398"/>
                  <a:pt x="18808" y="2731548"/>
                </a:cubicBezTo>
                <a:cubicBezTo>
                  <a:pt x="-3766" y="1707081"/>
                  <a:pt x="-941" y="1028690"/>
                  <a:pt x="1885" y="4223"/>
                </a:cubicBezTo>
                <a:close/>
              </a:path>
            </a:pathLst>
          </a:custGeom>
        </p:spPr>
        <p:txBody>
          <a:bodyPr/>
          <a:lstStyle/>
          <a:p>
            <a:endParaRPr lang="en-GB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AD3A90A7-8223-446B-B80A-3466DE608A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4931" y="5898815"/>
            <a:ext cx="3179074" cy="708026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AAFFE213-C680-4D6A-8D9B-2B98BC72B6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126" t="1662" r="8912" b="1880"/>
          <a:stretch/>
        </p:blipFill>
        <p:spPr>
          <a:xfrm rot="16200000">
            <a:off x="5517069" y="-3006800"/>
            <a:ext cx="1221200" cy="1225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88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C6BC748-2D54-4478-BB9B-88C328F665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3050" y="1531635"/>
            <a:ext cx="5021319" cy="3794731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rgbClr val="1C24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Section header title – add photo to the right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BEB29774-3189-4E23-9550-1B962F7F9D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35022" y="-101599"/>
            <a:ext cx="4531179" cy="7033902"/>
          </a:xfrm>
          <a:custGeom>
            <a:avLst/>
            <a:gdLst>
              <a:gd name="connsiteX0" fmla="*/ 529177 w 9144000"/>
              <a:gd name="connsiteY0" fmla="*/ 0 h 3175000"/>
              <a:gd name="connsiteX1" fmla="*/ 8614823 w 9144000"/>
              <a:gd name="connsiteY1" fmla="*/ 0 h 3175000"/>
              <a:gd name="connsiteX2" fmla="*/ 9144000 w 9144000"/>
              <a:gd name="connsiteY2" fmla="*/ 529177 h 3175000"/>
              <a:gd name="connsiteX3" fmla="*/ 9144000 w 9144000"/>
              <a:gd name="connsiteY3" fmla="*/ 2870200 h 3175000"/>
              <a:gd name="connsiteX4" fmla="*/ 8839200 w 9144000"/>
              <a:gd name="connsiteY4" fmla="*/ 3175000 h 3175000"/>
              <a:gd name="connsiteX5" fmla="*/ 304800 w 9144000"/>
              <a:gd name="connsiteY5" fmla="*/ 3175000 h 3175000"/>
              <a:gd name="connsiteX6" fmla="*/ 0 w 9144000"/>
              <a:gd name="connsiteY6" fmla="*/ 2870200 h 3175000"/>
              <a:gd name="connsiteX7" fmla="*/ 0 w 9144000"/>
              <a:gd name="connsiteY7" fmla="*/ 529177 h 3175000"/>
              <a:gd name="connsiteX8" fmla="*/ 529177 w 9144000"/>
              <a:gd name="connsiteY8" fmla="*/ 0 h 3175000"/>
              <a:gd name="connsiteX0" fmla="*/ 529177 w 9144000"/>
              <a:gd name="connsiteY0" fmla="*/ 0 h 3644900"/>
              <a:gd name="connsiteX1" fmla="*/ 8614823 w 9144000"/>
              <a:gd name="connsiteY1" fmla="*/ 0 h 3644900"/>
              <a:gd name="connsiteX2" fmla="*/ 9144000 w 9144000"/>
              <a:gd name="connsiteY2" fmla="*/ 529177 h 3644900"/>
              <a:gd name="connsiteX3" fmla="*/ 9144000 w 9144000"/>
              <a:gd name="connsiteY3" fmla="*/ 2870200 h 3644900"/>
              <a:gd name="connsiteX4" fmla="*/ 8839200 w 9144000"/>
              <a:gd name="connsiteY4" fmla="*/ 3175000 h 3644900"/>
              <a:gd name="connsiteX5" fmla="*/ 2971800 w 9144000"/>
              <a:gd name="connsiteY5" fmla="*/ 3644900 h 3644900"/>
              <a:gd name="connsiteX6" fmla="*/ 0 w 9144000"/>
              <a:gd name="connsiteY6" fmla="*/ 2870200 h 3644900"/>
              <a:gd name="connsiteX7" fmla="*/ 0 w 9144000"/>
              <a:gd name="connsiteY7" fmla="*/ 529177 h 3644900"/>
              <a:gd name="connsiteX8" fmla="*/ 529177 w 9144000"/>
              <a:gd name="connsiteY8" fmla="*/ 0 h 3644900"/>
              <a:gd name="connsiteX0" fmla="*/ 529177 w 9144000"/>
              <a:gd name="connsiteY0" fmla="*/ 0 h 3784600"/>
              <a:gd name="connsiteX1" fmla="*/ 8614823 w 9144000"/>
              <a:gd name="connsiteY1" fmla="*/ 0 h 3784600"/>
              <a:gd name="connsiteX2" fmla="*/ 9144000 w 9144000"/>
              <a:gd name="connsiteY2" fmla="*/ 529177 h 3784600"/>
              <a:gd name="connsiteX3" fmla="*/ 9144000 w 9144000"/>
              <a:gd name="connsiteY3" fmla="*/ 2870200 h 3784600"/>
              <a:gd name="connsiteX4" fmla="*/ 8953500 w 9144000"/>
              <a:gd name="connsiteY4" fmla="*/ 3784600 h 3784600"/>
              <a:gd name="connsiteX5" fmla="*/ 2971800 w 9144000"/>
              <a:gd name="connsiteY5" fmla="*/ 3644900 h 3784600"/>
              <a:gd name="connsiteX6" fmla="*/ 0 w 9144000"/>
              <a:gd name="connsiteY6" fmla="*/ 2870200 h 3784600"/>
              <a:gd name="connsiteX7" fmla="*/ 0 w 9144000"/>
              <a:gd name="connsiteY7" fmla="*/ 529177 h 3784600"/>
              <a:gd name="connsiteX8" fmla="*/ 529177 w 9144000"/>
              <a:gd name="connsiteY8" fmla="*/ 0 h 3784600"/>
              <a:gd name="connsiteX0" fmla="*/ 529177 w 9144000"/>
              <a:gd name="connsiteY0" fmla="*/ 0 h 3902217"/>
              <a:gd name="connsiteX1" fmla="*/ 8614823 w 9144000"/>
              <a:gd name="connsiteY1" fmla="*/ 0 h 3902217"/>
              <a:gd name="connsiteX2" fmla="*/ 9144000 w 9144000"/>
              <a:gd name="connsiteY2" fmla="*/ 529177 h 3902217"/>
              <a:gd name="connsiteX3" fmla="*/ 9144000 w 9144000"/>
              <a:gd name="connsiteY3" fmla="*/ 2870200 h 3902217"/>
              <a:gd name="connsiteX4" fmla="*/ 8953500 w 9144000"/>
              <a:gd name="connsiteY4" fmla="*/ 3784600 h 3902217"/>
              <a:gd name="connsiteX5" fmla="*/ 2971800 w 9144000"/>
              <a:gd name="connsiteY5" fmla="*/ 3644900 h 3902217"/>
              <a:gd name="connsiteX6" fmla="*/ 0 w 9144000"/>
              <a:gd name="connsiteY6" fmla="*/ 2870200 h 3902217"/>
              <a:gd name="connsiteX7" fmla="*/ 0 w 9144000"/>
              <a:gd name="connsiteY7" fmla="*/ 529177 h 3902217"/>
              <a:gd name="connsiteX8" fmla="*/ 529177 w 9144000"/>
              <a:gd name="connsiteY8" fmla="*/ 0 h 3902217"/>
              <a:gd name="connsiteX0" fmla="*/ 567277 w 9182100"/>
              <a:gd name="connsiteY0" fmla="*/ 0 h 3902217"/>
              <a:gd name="connsiteX1" fmla="*/ 8652923 w 9182100"/>
              <a:gd name="connsiteY1" fmla="*/ 0 h 3902217"/>
              <a:gd name="connsiteX2" fmla="*/ 9182100 w 9182100"/>
              <a:gd name="connsiteY2" fmla="*/ 529177 h 3902217"/>
              <a:gd name="connsiteX3" fmla="*/ 9182100 w 9182100"/>
              <a:gd name="connsiteY3" fmla="*/ 2870200 h 3902217"/>
              <a:gd name="connsiteX4" fmla="*/ 8991600 w 9182100"/>
              <a:gd name="connsiteY4" fmla="*/ 3784600 h 3902217"/>
              <a:gd name="connsiteX5" fmla="*/ 3009900 w 9182100"/>
              <a:gd name="connsiteY5" fmla="*/ 3644900 h 3902217"/>
              <a:gd name="connsiteX6" fmla="*/ 0 w 9182100"/>
              <a:gd name="connsiteY6" fmla="*/ 3086100 h 3902217"/>
              <a:gd name="connsiteX7" fmla="*/ 38100 w 9182100"/>
              <a:gd name="connsiteY7" fmla="*/ 529177 h 3902217"/>
              <a:gd name="connsiteX8" fmla="*/ 567277 w 9182100"/>
              <a:gd name="connsiteY8" fmla="*/ 0 h 3902217"/>
              <a:gd name="connsiteX0" fmla="*/ 567277 w 9182100"/>
              <a:gd name="connsiteY0" fmla="*/ 0 h 3938243"/>
              <a:gd name="connsiteX1" fmla="*/ 8652923 w 9182100"/>
              <a:gd name="connsiteY1" fmla="*/ 0 h 3938243"/>
              <a:gd name="connsiteX2" fmla="*/ 9182100 w 9182100"/>
              <a:gd name="connsiteY2" fmla="*/ 529177 h 3938243"/>
              <a:gd name="connsiteX3" fmla="*/ 9182100 w 9182100"/>
              <a:gd name="connsiteY3" fmla="*/ 2870200 h 3938243"/>
              <a:gd name="connsiteX4" fmla="*/ 8991600 w 9182100"/>
              <a:gd name="connsiteY4" fmla="*/ 3784600 h 3938243"/>
              <a:gd name="connsiteX5" fmla="*/ 3721100 w 9182100"/>
              <a:gd name="connsiteY5" fmla="*/ 3810000 h 3938243"/>
              <a:gd name="connsiteX6" fmla="*/ 0 w 9182100"/>
              <a:gd name="connsiteY6" fmla="*/ 3086100 h 3938243"/>
              <a:gd name="connsiteX7" fmla="*/ 38100 w 9182100"/>
              <a:gd name="connsiteY7" fmla="*/ 529177 h 3938243"/>
              <a:gd name="connsiteX8" fmla="*/ 567277 w 9182100"/>
              <a:gd name="connsiteY8" fmla="*/ 0 h 3938243"/>
              <a:gd name="connsiteX0" fmla="*/ 567277 w 9182100"/>
              <a:gd name="connsiteY0" fmla="*/ 0 h 3911835"/>
              <a:gd name="connsiteX1" fmla="*/ 8652923 w 9182100"/>
              <a:gd name="connsiteY1" fmla="*/ 0 h 3911835"/>
              <a:gd name="connsiteX2" fmla="*/ 9182100 w 9182100"/>
              <a:gd name="connsiteY2" fmla="*/ 529177 h 3911835"/>
              <a:gd name="connsiteX3" fmla="*/ 9182100 w 9182100"/>
              <a:gd name="connsiteY3" fmla="*/ 2870200 h 3911835"/>
              <a:gd name="connsiteX4" fmla="*/ 8991600 w 9182100"/>
              <a:gd name="connsiteY4" fmla="*/ 3784600 h 3911835"/>
              <a:gd name="connsiteX5" fmla="*/ 3721100 w 9182100"/>
              <a:gd name="connsiteY5" fmla="*/ 3810000 h 3911835"/>
              <a:gd name="connsiteX6" fmla="*/ 0 w 9182100"/>
              <a:gd name="connsiteY6" fmla="*/ 3086100 h 3911835"/>
              <a:gd name="connsiteX7" fmla="*/ 38100 w 9182100"/>
              <a:gd name="connsiteY7" fmla="*/ 529177 h 3911835"/>
              <a:gd name="connsiteX8" fmla="*/ 567277 w 9182100"/>
              <a:gd name="connsiteY8" fmla="*/ 0 h 3911835"/>
              <a:gd name="connsiteX0" fmla="*/ 567277 w 9214354"/>
              <a:gd name="connsiteY0" fmla="*/ 0 h 3901760"/>
              <a:gd name="connsiteX1" fmla="*/ 8652923 w 9214354"/>
              <a:gd name="connsiteY1" fmla="*/ 0 h 3901760"/>
              <a:gd name="connsiteX2" fmla="*/ 9182100 w 9214354"/>
              <a:gd name="connsiteY2" fmla="*/ 529177 h 3901760"/>
              <a:gd name="connsiteX3" fmla="*/ 9182100 w 9214354"/>
              <a:gd name="connsiteY3" fmla="*/ 2870200 h 3901760"/>
              <a:gd name="connsiteX4" fmla="*/ 9118600 w 9214354"/>
              <a:gd name="connsiteY4" fmla="*/ 3771900 h 3901760"/>
              <a:gd name="connsiteX5" fmla="*/ 3721100 w 9214354"/>
              <a:gd name="connsiteY5" fmla="*/ 3810000 h 3901760"/>
              <a:gd name="connsiteX6" fmla="*/ 0 w 9214354"/>
              <a:gd name="connsiteY6" fmla="*/ 3086100 h 3901760"/>
              <a:gd name="connsiteX7" fmla="*/ 38100 w 9214354"/>
              <a:gd name="connsiteY7" fmla="*/ 529177 h 3901760"/>
              <a:gd name="connsiteX8" fmla="*/ 567277 w 9214354"/>
              <a:gd name="connsiteY8" fmla="*/ 0 h 3901760"/>
              <a:gd name="connsiteX0" fmla="*/ 567277 w 9214354"/>
              <a:gd name="connsiteY0" fmla="*/ 41999 h 3943759"/>
              <a:gd name="connsiteX1" fmla="*/ 8652923 w 9214354"/>
              <a:gd name="connsiteY1" fmla="*/ 41999 h 3943759"/>
              <a:gd name="connsiteX2" fmla="*/ 9182100 w 9214354"/>
              <a:gd name="connsiteY2" fmla="*/ 571176 h 3943759"/>
              <a:gd name="connsiteX3" fmla="*/ 9182100 w 9214354"/>
              <a:gd name="connsiteY3" fmla="*/ 2912199 h 3943759"/>
              <a:gd name="connsiteX4" fmla="*/ 9118600 w 9214354"/>
              <a:gd name="connsiteY4" fmla="*/ 3813899 h 3943759"/>
              <a:gd name="connsiteX5" fmla="*/ 3721100 w 9214354"/>
              <a:gd name="connsiteY5" fmla="*/ 3851999 h 3943759"/>
              <a:gd name="connsiteX6" fmla="*/ 0 w 9214354"/>
              <a:gd name="connsiteY6" fmla="*/ 3128099 h 3943759"/>
              <a:gd name="connsiteX7" fmla="*/ 50800 w 9214354"/>
              <a:gd name="connsiteY7" fmla="*/ 177476 h 3943759"/>
              <a:gd name="connsiteX8" fmla="*/ 567277 w 9214354"/>
              <a:gd name="connsiteY8" fmla="*/ 41999 h 3943759"/>
              <a:gd name="connsiteX0" fmla="*/ 579977 w 9214354"/>
              <a:gd name="connsiteY0" fmla="*/ 56097 h 3932457"/>
              <a:gd name="connsiteX1" fmla="*/ 8652923 w 9214354"/>
              <a:gd name="connsiteY1" fmla="*/ 30697 h 3932457"/>
              <a:gd name="connsiteX2" fmla="*/ 9182100 w 9214354"/>
              <a:gd name="connsiteY2" fmla="*/ 559874 h 3932457"/>
              <a:gd name="connsiteX3" fmla="*/ 9182100 w 9214354"/>
              <a:gd name="connsiteY3" fmla="*/ 2900897 h 3932457"/>
              <a:gd name="connsiteX4" fmla="*/ 9118600 w 9214354"/>
              <a:gd name="connsiteY4" fmla="*/ 3802597 h 3932457"/>
              <a:gd name="connsiteX5" fmla="*/ 3721100 w 9214354"/>
              <a:gd name="connsiteY5" fmla="*/ 3840697 h 3932457"/>
              <a:gd name="connsiteX6" fmla="*/ 0 w 9214354"/>
              <a:gd name="connsiteY6" fmla="*/ 3116797 h 3932457"/>
              <a:gd name="connsiteX7" fmla="*/ 50800 w 9214354"/>
              <a:gd name="connsiteY7" fmla="*/ 166174 h 3932457"/>
              <a:gd name="connsiteX8" fmla="*/ 579977 w 9214354"/>
              <a:gd name="connsiteY8" fmla="*/ 56097 h 3932457"/>
              <a:gd name="connsiteX0" fmla="*/ 579977 w 9214354"/>
              <a:gd name="connsiteY0" fmla="*/ 71492 h 3947852"/>
              <a:gd name="connsiteX1" fmla="*/ 8652923 w 9214354"/>
              <a:gd name="connsiteY1" fmla="*/ 46092 h 3947852"/>
              <a:gd name="connsiteX2" fmla="*/ 9182100 w 9214354"/>
              <a:gd name="connsiteY2" fmla="*/ 575269 h 3947852"/>
              <a:gd name="connsiteX3" fmla="*/ 9182100 w 9214354"/>
              <a:gd name="connsiteY3" fmla="*/ 2916292 h 3947852"/>
              <a:gd name="connsiteX4" fmla="*/ 9118600 w 9214354"/>
              <a:gd name="connsiteY4" fmla="*/ 3817992 h 3947852"/>
              <a:gd name="connsiteX5" fmla="*/ 3721100 w 9214354"/>
              <a:gd name="connsiteY5" fmla="*/ 3856092 h 3947852"/>
              <a:gd name="connsiteX6" fmla="*/ 0 w 9214354"/>
              <a:gd name="connsiteY6" fmla="*/ 3132192 h 3947852"/>
              <a:gd name="connsiteX7" fmla="*/ 0 w 9214354"/>
              <a:gd name="connsiteY7" fmla="*/ 156169 h 3947852"/>
              <a:gd name="connsiteX8" fmla="*/ 579977 w 9214354"/>
              <a:gd name="connsiteY8" fmla="*/ 71492 h 3947852"/>
              <a:gd name="connsiteX0" fmla="*/ 833977 w 9214354"/>
              <a:gd name="connsiteY0" fmla="*/ 41999 h 3969159"/>
              <a:gd name="connsiteX1" fmla="*/ 8652923 w 9214354"/>
              <a:gd name="connsiteY1" fmla="*/ 67399 h 3969159"/>
              <a:gd name="connsiteX2" fmla="*/ 9182100 w 9214354"/>
              <a:gd name="connsiteY2" fmla="*/ 596576 h 3969159"/>
              <a:gd name="connsiteX3" fmla="*/ 9182100 w 9214354"/>
              <a:gd name="connsiteY3" fmla="*/ 2937599 h 3969159"/>
              <a:gd name="connsiteX4" fmla="*/ 9118600 w 9214354"/>
              <a:gd name="connsiteY4" fmla="*/ 3839299 h 3969159"/>
              <a:gd name="connsiteX5" fmla="*/ 3721100 w 9214354"/>
              <a:gd name="connsiteY5" fmla="*/ 3877399 h 3969159"/>
              <a:gd name="connsiteX6" fmla="*/ 0 w 9214354"/>
              <a:gd name="connsiteY6" fmla="*/ 3153499 h 3969159"/>
              <a:gd name="connsiteX7" fmla="*/ 0 w 9214354"/>
              <a:gd name="connsiteY7" fmla="*/ 177476 h 3969159"/>
              <a:gd name="connsiteX8" fmla="*/ 833977 w 9214354"/>
              <a:gd name="connsiteY8" fmla="*/ 41999 h 3969159"/>
              <a:gd name="connsiteX0" fmla="*/ 833977 w 9214354"/>
              <a:gd name="connsiteY0" fmla="*/ 41999 h 3969159"/>
              <a:gd name="connsiteX1" fmla="*/ 8652923 w 9214354"/>
              <a:gd name="connsiteY1" fmla="*/ 67399 h 3969159"/>
              <a:gd name="connsiteX2" fmla="*/ 9182100 w 9214354"/>
              <a:gd name="connsiteY2" fmla="*/ 596576 h 3969159"/>
              <a:gd name="connsiteX3" fmla="*/ 9182100 w 9214354"/>
              <a:gd name="connsiteY3" fmla="*/ 2937599 h 3969159"/>
              <a:gd name="connsiteX4" fmla="*/ 9118600 w 9214354"/>
              <a:gd name="connsiteY4" fmla="*/ 3839299 h 3969159"/>
              <a:gd name="connsiteX5" fmla="*/ 3721100 w 9214354"/>
              <a:gd name="connsiteY5" fmla="*/ 3877399 h 3969159"/>
              <a:gd name="connsiteX6" fmla="*/ 0 w 9214354"/>
              <a:gd name="connsiteY6" fmla="*/ 3153499 h 3969159"/>
              <a:gd name="connsiteX7" fmla="*/ 0 w 9214354"/>
              <a:gd name="connsiteY7" fmla="*/ 177476 h 3969159"/>
              <a:gd name="connsiteX8" fmla="*/ 833977 w 9214354"/>
              <a:gd name="connsiteY8" fmla="*/ 41999 h 3969159"/>
              <a:gd name="connsiteX0" fmla="*/ 833977 w 9214354"/>
              <a:gd name="connsiteY0" fmla="*/ 41999 h 3969159"/>
              <a:gd name="connsiteX1" fmla="*/ 9182100 w 9214354"/>
              <a:gd name="connsiteY1" fmla="*/ 596576 h 3969159"/>
              <a:gd name="connsiteX2" fmla="*/ 9182100 w 9214354"/>
              <a:gd name="connsiteY2" fmla="*/ 2937599 h 3969159"/>
              <a:gd name="connsiteX3" fmla="*/ 9118600 w 9214354"/>
              <a:gd name="connsiteY3" fmla="*/ 3839299 h 3969159"/>
              <a:gd name="connsiteX4" fmla="*/ 3721100 w 9214354"/>
              <a:gd name="connsiteY4" fmla="*/ 3877399 h 3969159"/>
              <a:gd name="connsiteX5" fmla="*/ 0 w 9214354"/>
              <a:gd name="connsiteY5" fmla="*/ 3153499 h 3969159"/>
              <a:gd name="connsiteX6" fmla="*/ 0 w 9214354"/>
              <a:gd name="connsiteY6" fmla="*/ 177476 h 3969159"/>
              <a:gd name="connsiteX7" fmla="*/ 833977 w 9214354"/>
              <a:gd name="connsiteY7" fmla="*/ 41999 h 3969159"/>
              <a:gd name="connsiteX0" fmla="*/ 833977 w 9214354"/>
              <a:gd name="connsiteY0" fmla="*/ 41999 h 3969159"/>
              <a:gd name="connsiteX1" fmla="*/ 9194800 w 9214354"/>
              <a:gd name="connsiteY1" fmla="*/ 75876 h 3969159"/>
              <a:gd name="connsiteX2" fmla="*/ 9182100 w 9214354"/>
              <a:gd name="connsiteY2" fmla="*/ 2937599 h 3969159"/>
              <a:gd name="connsiteX3" fmla="*/ 9118600 w 9214354"/>
              <a:gd name="connsiteY3" fmla="*/ 3839299 h 3969159"/>
              <a:gd name="connsiteX4" fmla="*/ 3721100 w 9214354"/>
              <a:gd name="connsiteY4" fmla="*/ 3877399 h 3969159"/>
              <a:gd name="connsiteX5" fmla="*/ 0 w 9214354"/>
              <a:gd name="connsiteY5" fmla="*/ 3153499 h 3969159"/>
              <a:gd name="connsiteX6" fmla="*/ 0 w 9214354"/>
              <a:gd name="connsiteY6" fmla="*/ 177476 h 3969159"/>
              <a:gd name="connsiteX7" fmla="*/ 833977 w 9214354"/>
              <a:gd name="connsiteY7" fmla="*/ 41999 h 3969159"/>
              <a:gd name="connsiteX0" fmla="*/ 833977 w 9214354"/>
              <a:gd name="connsiteY0" fmla="*/ 0 h 3927160"/>
              <a:gd name="connsiteX1" fmla="*/ 9194800 w 9214354"/>
              <a:gd name="connsiteY1" fmla="*/ 33877 h 3927160"/>
              <a:gd name="connsiteX2" fmla="*/ 9182100 w 9214354"/>
              <a:gd name="connsiteY2" fmla="*/ 2895600 h 3927160"/>
              <a:gd name="connsiteX3" fmla="*/ 9118600 w 9214354"/>
              <a:gd name="connsiteY3" fmla="*/ 3797300 h 3927160"/>
              <a:gd name="connsiteX4" fmla="*/ 3721100 w 9214354"/>
              <a:gd name="connsiteY4" fmla="*/ 3835400 h 3927160"/>
              <a:gd name="connsiteX5" fmla="*/ 0 w 9214354"/>
              <a:gd name="connsiteY5" fmla="*/ 3111500 h 3927160"/>
              <a:gd name="connsiteX6" fmla="*/ 833977 w 9214354"/>
              <a:gd name="connsiteY6" fmla="*/ 0 h 3927160"/>
              <a:gd name="connsiteX0" fmla="*/ 46577 w 9214354"/>
              <a:gd name="connsiteY0" fmla="*/ 4223 h 3893283"/>
              <a:gd name="connsiteX1" fmla="*/ 9194800 w 9214354"/>
              <a:gd name="connsiteY1" fmla="*/ 0 h 3893283"/>
              <a:gd name="connsiteX2" fmla="*/ 9182100 w 9214354"/>
              <a:gd name="connsiteY2" fmla="*/ 2861723 h 3893283"/>
              <a:gd name="connsiteX3" fmla="*/ 9118600 w 9214354"/>
              <a:gd name="connsiteY3" fmla="*/ 3763423 h 3893283"/>
              <a:gd name="connsiteX4" fmla="*/ 3721100 w 9214354"/>
              <a:gd name="connsiteY4" fmla="*/ 3801523 h 3893283"/>
              <a:gd name="connsiteX5" fmla="*/ 0 w 9214354"/>
              <a:gd name="connsiteY5" fmla="*/ 3077623 h 3893283"/>
              <a:gd name="connsiteX6" fmla="*/ 46577 w 9214354"/>
              <a:gd name="connsiteY6" fmla="*/ 4223 h 3893283"/>
              <a:gd name="connsiteX0" fmla="*/ 8477 w 9176254"/>
              <a:gd name="connsiteY0" fmla="*/ 4223 h 3893283"/>
              <a:gd name="connsiteX1" fmla="*/ 9156700 w 9176254"/>
              <a:gd name="connsiteY1" fmla="*/ 0 h 3893283"/>
              <a:gd name="connsiteX2" fmla="*/ 9144000 w 9176254"/>
              <a:gd name="connsiteY2" fmla="*/ 2861723 h 3893283"/>
              <a:gd name="connsiteX3" fmla="*/ 9080500 w 9176254"/>
              <a:gd name="connsiteY3" fmla="*/ 3763423 h 3893283"/>
              <a:gd name="connsiteX4" fmla="*/ 3683000 w 9176254"/>
              <a:gd name="connsiteY4" fmla="*/ 3801523 h 3893283"/>
              <a:gd name="connsiteX5" fmla="*/ 0 w 9176254"/>
              <a:gd name="connsiteY5" fmla="*/ 3077623 h 3893283"/>
              <a:gd name="connsiteX6" fmla="*/ 8477 w 9176254"/>
              <a:gd name="connsiteY6" fmla="*/ 4223 h 3893283"/>
              <a:gd name="connsiteX0" fmla="*/ 8477 w 9157929"/>
              <a:gd name="connsiteY0" fmla="*/ 4223 h 3893283"/>
              <a:gd name="connsiteX1" fmla="*/ 9156700 w 9157929"/>
              <a:gd name="connsiteY1" fmla="*/ 0 h 3893283"/>
              <a:gd name="connsiteX2" fmla="*/ 9144000 w 9157929"/>
              <a:gd name="connsiteY2" fmla="*/ 2861723 h 3893283"/>
              <a:gd name="connsiteX3" fmla="*/ 9080500 w 9157929"/>
              <a:gd name="connsiteY3" fmla="*/ 3763423 h 3893283"/>
              <a:gd name="connsiteX4" fmla="*/ 3683000 w 9157929"/>
              <a:gd name="connsiteY4" fmla="*/ 3801523 h 3893283"/>
              <a:gd name="connsiteX5" fmla="*/ 0 w 9157929"/>
              <a:gd name="connsiteY5" fmla="*/ 3077623 h 3893283"/>
              <a:gd name="connsiteX6" fmla="*/ 8477 w 9157929"/>
              <a:gd name="connsiteY6" fmla="*/ 4223 h 3893283"/>
              <a:gd name="connsiteX0" fmla="*/ 8477 w 9176567"/>
              <a:gd name="connsiteY0" fmla="*/ 4223 h 3913540"/>
              <a:gd name="connsiteX1" fmla="*/ 9156700 w 9176567"/>
              <a:gd name="connsiteY1" fmla="*/ 0 h 3913540"/>
              <a:gd name="connsiteX2" fmla="*/ 9144000 w 9176567"/>
              <a:gd name="connsiteY2" fmla="*/ 2861723 h 3913540"/>
              <a:gd name="connsiteX3" fmla="*/ 9105900 w 9176567"/>
              <a:gd name="connsiteY3" fmla="*/ 3788823 h 3913540"/>
              <a:gd name="connsiteX4" fmla="*/ 3683000 w 9176567"/>
              <a:gd name="connsiteY4" fmla="*/ 3801523 h 3913540"/>
              <a:gd name="connsiteX5" fmla="*/ 0 w 9176567"/>
              <a:gd name="connsiteY5" fmla="*/ 3077623 h 3913540"/>
              <a:gd name="connsiteX6" fmla="*/ 8477 w 9176567"/>
              <a:gd name="connsiteY6" fmla="*/ 4223 h 3913540"/>
              <a:gd name="connsiteX0" fmla="*/ 8477 w 9187261"/>
              <a:gd name="connsiteY0" fmla="*/ 4223 h 3913540"/>
              <a:gd name="connsiteX1" fmla="*/ 9156700 w 9187261"/>
              <a:gd name="connsiteY1" fmla="*/ 0 h 3913540"/>
              <a:gd name="connsiteX2" fmla="*/ 9182100 w 9187261"/>
              <a:gd name="connsiteY2" fmla="*/ 2887123 h 3913540"/>
              <a:gd name="connsiteX3" fmla="*/ 9105900 w 9187261"/>
              <a:gd name="connsiteY3" fmla="*/ 3788823 h 3913540"/>
              <a:gd name="connsiteX4" fmla="*/ 3683000 w 9187261"/>
              <a:gd name="connsiteY4" fmla="*/ 3801523 h 3913540"/>
              <a:gd name="connsiteX5" fmla="*/ 0 w 9187261"/>
              <a:gd name="connsiteY5" fmla="*/ 3077623 h 3913540"/>
              <a:gd name="connsiteX6" fmla="*/ 8477 w 9187261"/>
              <a:gd name="connsiteY6" fmla="*/ 4223 h 3913540"/>
              <a:gd name="connsiteX0" fmla="*/ 21177 w 9199961"/>
              <a:gd name="connsiteY0" fmla="*/ 4223 h 3913540"/>
              <a:gd name="connsiteX1" fmla="*/ 9169400 w 9199961"/>
              <a:gd name="connsiteY1" fmla="*/ 0 h 3913540"/>
              <a:gd name="connsiteX2" fmla="*/ 9194800 w 9199961"/>
              <a:gd name="connsiteY2" fmla="*/ 2887123 h 3913540"/>
              <a:gd name="connsiteX3" fmla="*/ 9118600 w 9199961"/>
              <a:gd name="connsiteY3" fmla="*/ 3788823 h 3913540"/>
              <a:gd name="connsiteX4" fmla="*/ 3695700 w 9199961"/>
              <a:gd name="connsiteY4" fmla="*/ 3801523 h 3913540"/>
              <a:gd name="connsiteX5" fmla="*/ 0 w 9199961"/>
              <a:gd name="connsiteY5" fmla="*/ 2925223 h 3913540"/>
              <a:gd name="connsiteX6" fmla="*/ 21177 w 9199961"/>
              <a:gd name="connsiteY6" fmla="*/ 4223 h 3913540"/>
              <a:gd name="connsiteX0" fmla="*/ 21177 w 9199961"/>
              <a:gd name="connsiteY0" fmla="*/ 4223 h 3891351"/>
              <a:gd name="connsiteX1" fmla="*/ 9169400 w 9199961"/>
              <a:gd name="connsiteY1" fmla="*/ 0 h 3891351"/>
              <a:gd name="connsiteX2" fmla="*/ 9194800 w 9199961"/>
              <a:gd name="connsiteY2" fmla="*/ 2887123 h 3891351"/>
              <a:gd name="connsiteX3" fmla="*/ 9118600 w 9199961"/>
              <a:gd name="connsiteY3" fmla="*/ 3788823 h 3891351"/>
              <a:gd name="connsiteX4" fmla="*/ 3695700 w 9199961"/>
              <a:gd name="connsiteY4" fmla="*/ 3661823 h 3891351"/>
              <a:gd name="connsiteX5" fmla="*/ 0 w 9199961"/>
              <a:gd name="connsiteY5" fmla="*/ 2925223 h 3891351"/>
              <a:gd name="connsiteX6" fmla="*/ 21177 w 9199961"/>
              <a:gd name="connsiteY6" fmla="*/ 4223 h 3891351"/>
              <a:gd name="connsiteX0" fmla="*/ 21177 w 9199961"/>
              <a:gd name="connsiteY0" fmla="*/ 4223 h 3931270"/>
              <a:gd name="connsiteX1" fmla="*/ 9169400 w 9199961"/>
              <a:gd name="connsiteY1" fmla="*/ 0 h 3931270"/>
              <a:gd name="connsiteX2" fmla="*/ 9194800 w 9199961"/>
              <a:gd name="connsiteY2" fmla="*/ 2887123 h 3931270"/>
              <a:gd name="connsiteX3" fmla="*/ 9118600 w 9199961"/>
              <a:gd name="connsiteY3" fmla="*/ 3788823 h 3931270"/>
              <a:gd name="connsiteX4" fmla="*/ 3695700 w 9199961"/>
              <a:gd name="connsiteY4" fmla="*/ 3661823 h 3931270"/>
              <a:gd name="connsiteX5" fmla="*/ 0 w 9199961"/>
              <a:gd name="connsiteY5" fmla="*/ 2925223 h 3931270"/>
              <a:gd name="connsiteX6" fmla="*/ 21177 w 9199961"/>
              <a:gd name="connsiteY6" fmla="*/ 4223 h 3931270"/>
              <a:gd name="connsiteX0" fmla="*/ 21177 w 9199961"/>
              <a:gd name="connsiteY0" fmla="*/ 4223 h 3931270"/>
              <a:gd name="connsiteX1" fmla="*/ 9169400 w 9199961"/>
              <a:gd name="connsiteY1" fmla="*/ 0 h 3931270"/>
              <a:gd name="connsiteX2" fmla="*/ 9194800 w 9199961"/>
              <a:gd name="connsiteY2" fmla="*/ 2887123 h 3931270"/>
              <a:gd name="connsiteX3" fmla="*/ 9118600 w 9199961"/>
              <a:gd name="connsiteY3" fmla="*/ 3788823 h 3931270"/>
              <a:gd name="connsiteX4" fmla="*/ 3695700 w 9199961"/>
              <a:gd name="connsiteY4" fmla="*/ 3661823 h 3931270"/>
              <a:gd name="connsiteX5" fmla="*/ 0 w 9199961"/>
              <a:gd name="connsiteY5" fmla="*/ 2925223 h 3931270"/>
              <a:gd name="connsiteX6" fmla="*/ 21177 w 9199961"/>
              <a:gd name="connsiteY6" fmla="*/ 4223 h 3931270"/>
              <a:gd name="connsiteX0" fmla="*/ 21177 w 9217885"/>
              <a:gd name="connsiteY0" fmla="*/ 4223 h 3817370"/>
              <a:gd name="connsiteX1" fmla="*/ 9169400 w 9217885"/>
              <a:gd name="connsiteY1" fmla="*/ 0 h 3817370"/>
              <a:gd name="connsiteX2" fmla="*/ 9194800 w 9217885"/>
              <a:gd name="connsiteY2" fmla="*/ 2887123 h 3817370"/>
              <a:gd name="connsiteX3" fmla="*/ 9144000 w 9217885"/>
              <a:gd name="connsiteY3" fmla="*/ 3623723 h 3817370"/>
              <a:gd name="connsiteX4" fmla="*/ 3695700 w 9217885"/>
              <a:gd name="connsiteY4" fmla="*/ 3661823 h 3817370"/>
              <a:gd name="connsiteX5" fmla="*/ 0 w 9217885"/>
              <a:gd name="connsiteY5" fmla="*/ 2925223 h 3817370"/>
              <a:gd name="connsiteX6" fmla="*/ 21177 w 9217885"/>
              <a:gd name="connsiteY6" fmla="*/ 4223 h 3817370"/>
              <a:gd name="connsiteX0" fmla="*/ 21177 w 9217885"/>
              <a:gd name="connsiteY0" fmla="*/ 4223 h 3744194"/>
              <a:gd name="connsiteX1" fmla="*/ 9169400 w 9217885"/>
              <a:gd name="connsiteY1" fmla="*/ 0 h 3744194"/>
              <a:gd name="connsiteX2" fmla="*/ 9194800 w 9217885"/>
              <a:gd name="connsiteY2" fmla="*/ 2887123 h 3744194"/>
              <a:gd name="connsiteX3" fmla="*/ 9144000 w 9217885"/>
              <a:gd name="connsiteY3" fmla="*/ 3623723 h 3744194"/>
              <a:gd name="connsiteX4" fmla="*/ 3695700 w 9217885"/>
              <a:gd name="connsiteY4" fmla="*/ 3661823 h 3744194"/>
              <a:gd name="connsiteX5" fmla="*/ 0 w 9217885"/>
              <a:gd name="connsiteY5" fmla="*/ 2925223 h 3744194"/>
              <a:gd name="connsiteX6" fmla="*/ 21177 w 9217885"/>
              <a:gd name="connsiteY6" fmla="*/ 4223 h 3744194"/>
              <a:gd name="connsiteX0" fmla="*/ 21177 w 9217885"/>
              <a:gd name="connsiteY0" fmla="*/ 4223 h 3730142"/>
              <a:gd name="connsiteX1" fmla="*/ 9169400 w 9217885"/>
              <a:gd name="connsiteY1" fmla="*/ 0 h 3730142"/>
              <a:gd name="connsiteX2" fmla="*/ 9194800 w 9217885"/>
              <a:gd name="connsiteY2" fmla="*/ 2887123 h 3730142"/>
              <a:gd name="connsiteX3" fmla="*/ 9144000 w 9217885"/>
              <a:gd name="connsiteY3" fmla="*/ 3623723 h 3730142"/>
              <a:gd name="connsiteX4" fmla="*/ 4102100 w 9217885"/>
              <a:gd name="connsiteY4" fmla="*/ 3636423 h 3730142"/>
              <a:gd name="connsiteX5" fmla="*/ 0 w 9217885"/>
              <a:gd name="connsiteY5" fmla="*/ 2925223 h 3730142"/>
              <a:gd name="connsiteX6" fmla="*/ 21177 w 9217885"/>
              <a:gd name="connsiteY6" fmla="*/ 4223 h 3730142"/>
              <a:gd name="connsiteX0" fmla="*/ 21177 w 9217885"/>
              <a:gd name="connsiteY0" fmla="*/ 4223 h 3730142"/>
              <a:gd name="connsiteX1" fmla="*/ 9169400 w 9217885"/>
              <a:gd name="connsiteY1" fmla="*/ 0 h 3730142"/>
              <a:gd name="connsiteX2" fmla="*/ 9194800 w 9217885"/>
              <a:gd name="connsiteY2" fmla="*/ 2887123 h 3730142"/>
              <a:gd name="connsiteX3" fmla="*/ 9144000 w 9217885"/>
              <a:gd name="connsiteY3" fmla="*/ 3623723 h 3730142"/>
              <a:gd name="connsiteX4" fmla="*/ 4216400 w 9217885"/>
              <a:gd name="connsiteY4" fmla="*/ 3636423 h 3730142"/>
              <a:gd name="connsiteX5" fmla="*/ 0 w 9217885"/>
              <a:gd name="connsiteY5" fmla="*/ 2925223 h 3730142"/>
              <a:gd name="connsiteX6" fmla="*/ 21177 w 9217885"/>
              <a:gd name="connsiteY6" fmla="*/ 4223 h 3730142"/>
              <a:gd name="connsiteX0" fmla="*/ 21177 w 9217885"/>
              <a:gd name="connsiteY0" fmla="*/ 4223 h 3712434"/>
              <a:gd name="connsiteX1" fmla="*/ 9169400 w 9217885"/>
              <a:gd name="connsiteY1" fmla="*/ 0 h 3712434"/>
              <a:gd name="connsiteX2" fmla="*/ 9194800 w 9217885"/>
              <a:gd name="connsiteY2" fmla="*/ 2887123 h 3712434"/>
              <a:gd name="connsiteX3" fmla="*/ 9144000 w 9217885"/>
              <a:gd name="connsiteY3" fmla="*/ 3623723 h 3712434"/>
              <a:gd name="connsiteX4" fmla="*/ 3035300 w 9217885"/>
              <a:gd name="connsiteY4" fmla="*/ 3598323 h 3712434"/>
              <a:gd name="connsiteX5" fmla="*/ 0 w 9217885"/>
              <a:gd name="connsiteY5" fmla="*/ 2925223 h 3712434"/>
              <a:gd name="connsiteX6" fmla="*/ 21177 w 9217885"/>
              <a:gd name="connsiteY6" fmla="*/ 4223 h 3712434"/>
              <a:gd name="connsiteX0" fmla="*/ 21177 w 9217885"/>
              <a:gd name="connsiteY0" fmla="*/ 4223 h 3725521"/>
              <a:gd name="connsiteX1" fmla="*/ 9169400 w 9217885"/>
              <a:gd name="connsiteY1" fmla="*/ 0 h 3725521"/>
              <a:gd name="connsiteX2" fmla="*/ 9194800 w 9217885"/>
              <a:gd name="connsiteY2" fmla="*/ 2887123 h 3725521"/>
              <a:gd name="connsiteX3" fmla="*/ 9144000 w 9217885"/>
              <a:gd name="connsiteY3" fmla="*/ 3623723 h 3725521"/>
              <a:gd name="connsiteX4" fmla="*/ 3035300 w 9217885"/>
              <a:gd name="connsiteY4" fmla="*/ 3598323 h 3725521"/>
              <a:gd name="connsiteX5" fmla="*/ 0 w 9217885"/>
              <a:gd name="connsiteY5" fmla="*/ 2925223 h 3725521"/>
              <a:gd name="connsiteX6" fmla="*/ 21177 w 9217885"/>
              <a:gd name="connsiteY6" fmla="*/ 4223 h 3725521"/>
              <a:gd name="connsiteX0" fmla="*/ 21177 w 9217885"/>
              <a:gd name="connsiteY0" fmla="*/ 4223 h 3731673"/>
              <a:gd name="connsiteX1" fmla="*/ 9169400 w 9217885"/>
              <a:gd name="connsiteY1" fmla="*/ 0 h 3731673"/>
              <a:gd name="connsiteX2" fmla="*/ 9194800 w 9217885"/>
              <a:gd name="connsiteY2" fmla="*/ 2887123 h 3731673"/>
              <a:gd name="connsiteX3" fmla="*/ 9144000 w 9217885"/>
              <a:gd name="connsiteY3" fmla="*/ 3623723 h 3731673"/>
              <a:gd name="connsiteX4" fmla="*/ 2895600 w 9217885"/>
              <a:gd name="connsiteY4" fmla="*/ 3611023 h 3731673"/>
              <a:gd name="connsiteX5" fmla="*/ 0 w 9217885"/>
              <a:gd name="connsiteY5" fmla="*/ 2925223 h 3731673"/>
              <a:gd name="connsiteX6" fmla="*/ 21177 w 9217885"/>
              <a:gd name="connsiteY6" fmla="*/ 4223 h 3731673"/>
              <a:gd name="connsiteX0" fmla="*/ 21177 w 9217885"/>
              <a:gd name="connsiteY0" fmla="*/ 4223 h 3731673"/>
              <a:gd name="connsiteX1" fmla="*/ 9169400 w 9217885"/>
              <a:gd name="connsiteY1" fmla="*/ 0 h 3731673"/>
              <a:gd name="connsiteX2" fmla="*/ 9194800 w 9217885"/>
              <a:gd name="connsiteY2" fmla="*/ 2887123 h 3731673"/>
              <a:gd name="connsiteX3" fmla="*/ 9144000 w 9217885"/>
              <a:gd name="connsiteY3" fmla="*/ 3623723 h 3731673"/>
              <a:gd name="connsiteX4" fmla="*/ 2895600 w 9217885"/>
              <a:gd name="connsiteY4" fmla="*/ 3611023 h 3731673"/>
              <a:gd name="connsiteX5" fmla="*/ 0 w 9217885"/>
              <a:gd name="connsiteY5" fmla="*/ 2925223 h 3731673"/>
              <a:gd name="connsiteX6" fmla="*/ 21177 w 9217885"/>
              <a:gd name="connsiteY6" fmla="*/ 4223 h 3731673"/>
              <a:gd name="connsiteX0" fmla="*/ 21177 w 9217885"/>
              <a:gd name="connsiteY0" fmla="*/ 4223 h 3719766"/>
              <a:gd name="connsiteX1" fmla="*/ 9169400 w 9217885"/>
              <a:gd name="connsiteY1" fmla="*/ 0 h 3719766"/>
              <a:gd name="connsiteX2" fmla="*/ 9194800 w 9217885"/>
              <a:gd name="connsiteY2" fmla="*/ 2887123 h 3719766"/>
              <a:gd name="connsiteX3" fmla="*/ 9144000 w 9217885"/>
              <a:gd name="connsiteY3" fmla="*/ 3623723 h 3719766"/>
              <a:gd name="connsiteX4" fmla="*/ 3187700 w 9217885"/>
              <a:gd name="connsiteY4" fmla="*/ 3585623 h 3719766"/>
              <a:gd name="connsiteX5" fmla="*/ 0 w 9217885"/>
              <a:gd name="connsiteY5" fmla="*/ 2925223 h 3719766"/>
              <a:gd name="connsiteX6" fmla="*/ 21177 w 9217885"/>
              <a:gd name="connsiteY6" fmla="*/ 4223 h 3719766"/>
              <a:gd name="connsiteX0" fmla="*/ 21177 w 9217885"/>
              <a:gd name="connsiteY0" fmla="*/ 4223 h 3719766"/>
              <a:gd name="connsiteX1" fmla="*/ 9169400 w 9217885"/>
              <a:gd name="connsiteY1" fmla="*/ 0 h 3719766"/>
              <a:gd name="connsiteX2" fmla="*/ 9194800 w 9217885"/>
              <a:gd name="connsiteY2" fmla="*/ 2887123 h 3719766"/>
              <a:gd name="connsiteX3" fmla="*/ 9144000 w 9217885"/>
              <a:gd name="connsiteY3" fmla="*/ 3623723 h 3719766"/>
              <a:gd name="connsiteX4" fmla="*/ 2959100 w 9217885"/>
              <a:gd name="connsiteY4" fmla="*/ 3585623 h 3719766"/>
              <a:gd name="connsiteX5" fmla="*/ 0 w 9217885"/>
              <a:gd name="connsiteY5" fmla="*/ 2925223 h 3719766"/>
              <a:gd name="connsiteX6" fmla="*/ 21177 w 9217885"/>
              <a:gd name="connsiteY6" fmla="*/ 4223 h 3719766"/>
              <a:gd name="connsiteX0" fmla="*/ 21177 w 9217885"/>
              <a:gd name="connsiteY0" fmla="*/ 4223 h 3653650"/>
              <a:gd name="connsiteX1" fmla="*/ 9169400 w 9217885"/>
              <a:gd name="connsiteY1" fmla="*/ 0 h 3653650"/>
              <a:gd name="connsiteX2" fmla="*/ 9194800 w 9217885"/>
              <a:gd name="connsiteY2" fmla="*/ 2887123 h 3653650"/>
              <a:gd name="connsiteX3" fmla="*/ 9144000 w 9217885"/>
              <a:gd name="connsiteY3" fmla="*/ 3623723 h 3653650"/>
              <a:gd name="connsiteX4" fmla="*/ 0 w 9217885"/>
              <a:gd name="connsiteY4" fmla="*/ 2925223 h 3653650"/>
              <a:gd name="connsiteX5" fmla="*/ 21177 w 9217885"/>
              <a:gd name="connsiteY5" fmla="*/ 4223 h 3653650"/>
              <a:gd name="connsiteX0" fmla="*/ 21177 w 9217885"/>
              <a:gd name="connsiteY0" fmla="*/ 4223 h 3778942"/>
              <a:gd name="connsiteX1" fmla="*/ 9169400 w 9217885"/>
              <a:gd name="connsiteY1" fmla="*/ 0 h 3778942"/>
              <a:gd name="connsiteX2" fmla="*/ 9194800 w 9217885"/>
              <a:gd name="connsiteY2" fmla="*/ 2887123 h 3778942"/>
              <a:gd name="connsiteX3" fmla="*/ 9144000 w 9217885"/>
              <a:gd name="connsiteY3" fmla="*/ 3623723 h 3778942"/>
              <a:gd name="connsiteX4" fmla="*/ 0 w 9217885"/>
              <a:gd name="connsiteY4" fmla="*/ 2925223 h 3778942"/>
              <a:gd name="connsiteX5" fmla="*/ 21177 w 9217885"/>
              <a:gd name="connsiteY5" fmla="*/ 4223 h 3778942"/>
              <a:gd name="connsiteX0" fmla="*/ 515 w 9197223"/>
              <a:gd name="connsiteY0" fmla="*/ 4223 h 3789807"/>
              <a:gd name="connsiteX1" fmla="*/ 9148738 w 9197223"/>
              <a:gd name="connsiteY1" fmla="*/ 0 h 3789807"/>
              <a:gd name="connsiteX2" fmla="*/ 9174138 w 9197223"/>
              <a:gd name="connsiteY2" fmla="*/ 2887123 h 3789807"/>
              <a:gd name="connsiteX3" fmla="*/ 9123338 w 9197223"/>
              <a:gd name="connsiteY3" fmla="*/ 3623723 h 3789807"/>
              <a:gd name="connsiteX4" fmla="*/ 4738 w 9197223"/>
              <a:gd name="connsiteY4" fmla="*/ 2988723 h 3789807"/>
              <a:gd name="connsiteX5" fmla="*/ 515 w 9197223"/>
              <a:gd name="connsiteY5" fmla="*/ 4223 h 3789807"/>
              <a:gd name="connsiteX0" fmla="*/ 515 w 9197223"/>
              <a:gd name="connsiteY0" fmla="*/ 4223 h 3783820"/>
              <a:gd name="connsiteX1" fmla="*/ 9148738 w 9197223"/>
              <a:gd name="connsiteY1" fmla="*/ 0 h 3783820"/>
              <a:gd name="connsiteX2" fmla="*/ 9174138 w 9197223"/>
              <a:gd name="connsiteY2" fmla="*/ 2887123 h 3783820"/>
              <a:gd name="connsiteX3" fmla="*/ 9123338 w 9197223"/>
              <a:gd name="connsiteY3" fmla="*/ 3623723 h 3783820"/>
              <a:gd name="connsiteX4" fmla="*/ 4738 w 9197223"/>
              <a:gd name="connsiteY4" fmla="*/ 2988723 h 3783820"/>
              <a:gd name="connsiteX5" fmla="*/ 515 w 9197223"/>
              <a:gd name="connsiteY5" fmla="*/ 4223 h 3783820"/>
              <a:gd name="connsiteX0" fmla="*/ 515 w 10277783"/>
              <a:gd name="connsiteY0" fmla="*/ 4223 h 3783820"/>
              <a:gd name="connsiteX1" fmla="*/ 9148738 w 10277783"/>
              <a:gd name="connsiteY1" fmla="*/ 0 h 3783820"/>
              <a:gd name="connsiteX2" fmla="*/ 9123338 w 10277783"/>
              <a:gd name="connsiteY2" fmla="*/ 3623723 h 3783820"/>
              <a:gd name="connsiteX3" fmla="*/ 4738 w 10277783"/>
              <a:gd name="connsiteY3" fmla="*/ 2988723 h 3783820"/>
              <a:gd name="connsiteX4" fmla="*/ 515 w 10277783"/>
              <a:gd name="connsiteY4" fmla="*/ 4223 h 3783820"/>
              <a:gd name="connsiteX0" fmla="*/ 515 w 9803666"/>
              <a:gd name="connsiteY0" fmla="*/ 4223 h 3783820"/>
              <a:gd name="connsiteX1" fmla="*/ 9148738 w 9803666"/>
              <a:gd name="connsiteY1" fmla="*/ 0 h 3783820"/>
              <a:gd name="connsiteX2" fmla="*/ 9123338 w 9803666"/>
              <a:gd name="connsiteY2" fmla="*/ 3623723 h 3783820"/>
              <a:gd name="connsiteX3" fmla="*/ 4738 w 9803666"/>
              <a:gd name="connsiteY3" fmla="*/ 2988723 h 3783820"/>
              <a:gd name="connsiteX4" fmla="*/ 515 w 9803666"/>
              <a:gd name="connsiteY4" fmla="*/ 4223 h 3783820"/>
              <a:gd name="connsiteX0" fmla="*/ 515 w 9148738"/>
              <a:gd name="connsiteY0" fmla="*/ 4223 h 3783820"/>
              <a:gd name="connsiteX1" fmla="*/ 9148738 w 9148738"/>
              <a:gd name="connsiteY1" fmla="*/ 0 h 3783820"/>
              <a:gd name="connsiteX2" fmla="*/ 9123338 w 9148738"/>
              <a:gd name="connsiteY2" fmla="*/ 3623723 h 3783820"/>
              <a:gd name="connsiteX3" fmla="*/ 4738 w 9148738"/>
              <a:gd name="connsiteY3" fmla="*/ 2988723 h 3783820"/>
              <a:gd name="connsiteX4" fmla="*/ 515 w 9148738"/>
              <a:gd name="connsiteY4" fmla="*/ 4223 h 3783820"/>
              <a:gd name="connsiteX0" fmla="*/ 515 w 9148738"/>
              <a:gd name="connsiteY0" fmla="*/ 4223 h 3735258"/>
              <a:gd name="connsiteX1" fmla="*/ 9148738 w 9148738"/>
              <a:gd name="connsiteY1" fmla="*/ 0 h 3735258"/>
              <a:gd name="connsiteX2" fmla="*/ 9123338 w 9148738"/>
              <a:gd name="connsiteY2" fmla="*/ 3623723 h 3735258"/>
              <a:gd name="connsiteX3" fmla="*/ 4738 w 9148738"/>
              <a:gd name="connsiteY3" fmla="*/ 2988723 h 3735258"/>
              <a:gd name="connsiteX4" fmla="*/ 515 w 9148738"/>
              <a:gd name="connsiteY4" fmla="*/ 4223 h 3735258"/>
              <a:gd name="connsiteX0" fmla="*/ 515 w 9148738"/>
              <a:gd name="connsiteY0" fmla="*/ 4223 h 3735258"/>
              <a:gd name="connsiteX1" fmla="*/ 9148738 w 9148738"/>
              <a:gd name="connsiteY1" fmla="*/ 0 h 3735258"/>
              <a:gd name="connsiteX2" fmla="*/ 9123338 w 9148738"/>
              <a:gd name="connsiteY2" fmla="*/ 3623723 h 3735258"/>
              <a:gd name="connsiteX3" fmla="*/ 4738 w 9148738"/>
              <a:gd name="connsiteY3" fmla="*/ 2988723 h 3735258"/>
              <a:gd name="connsiteX4" fmla="*/ 515 w 9148738"/>
              <a:gd name="connsiteY4" fmla="*/ 4223 h 3735258"/>
              <a:gd name="connsiteX0" fmla="*/ 515 w 9148738"/>
              <a:gd name="connsiteY0" fmla="*/ 4223 h 3723953"/>
              <a:gd name="connsiteX1" fmla="*/ 9148738 w 9148738"/>
              <a:gd name="connsiteY1" fmla="*/ 0 h 3723953"/>
              <a:gd name="connsiteX2" fmla="*/ 9123338 w 9148738"/>
              <a:gd name="connsiteY2" fmla="*/ 3623723 h 3723953"/>
              <a:gd name="connsiteX3" fmla="*/ 4738 w 9148738"/>
              <a:gd name="connsiteY3" fmla="*/ 2988723 h 3723953"/>
              <a:gd name="connsiteX4" fmla="*/ 515 w 9148738"/>
              <a:gd name="connsiteY4" fmla="*/ 4223 h 3723953"/>
              <a:gd name="connsiteX0" fmla="*/ 7831 w 9156054"/>
              <a:gd name="connsiteY0" fmla="*/ 4223 h 3723953"/>
              <a:gd name="connsiteX1" fmla="*/ 9156054 w 9156054"/>
              <a:gd name="connsiteY1" fmla="*/ 0 h 3723953"/>
              <a:gd name="connsiteX2" fmla="*/ 9130654 w 9156054"/>
              <a:gd name="connsiteY2" fmla="*/ 3623723 h 3723953"/>
              <a:gd name="connsiteX3" fmla="*/ 12054 w 9156054"/>
              <a:gd name="connsiteY3" fmla="*/ 2988723 h 3723953"/>
              <a:gd name="connsiteX4" fmla="*/ 7831 w 9156054"/>
              <a:gd name="connsiteY4" fmla="*/ 4223 h 3723953"/>
              <a:gd name="connsiteX0" fmla="*/ 7831 w 9156054"/>
              <a:gd name="connsiteY0" fmla="*/ 4223 h 3727306"/>
              <a:gd name="connsiteX1" fmla="*/ 9156054 w 9156054"/>
              <a:gd name="connsiteY1" fmla="*/ 0 h 3727306"/>
              <a:gd name="connsiteX2" fmla="*/ 9130654 w 9156054"/>
              <a:gd name="connsiteY2" fmla="*/ 3623723 h 3727306"/>
              <a:gd name="connsiteX3" fmla="*/ 12054 w 9156054"/>
              <a:gd name="connsiteY3" fmla="*/ 3014123 h 3727306"/>
              <a:gd name="connsiteX4" fmla="*/ 7831 w 9156054"/>
              <a:gd name="connsiteY4" fmla="*/ 4223 h 3727306"/>
              <a:gd name="connsiteX0" fmla="*/ 7831 w 9156054"/>
              <a:gd name="connsiteY0" fmla="*/ 4223 h 3724240"/>
              <a:gd name="connsiteX1" fmla="*/ 9156054 w 9156054"/>
              <a:gd name="connsiteY1" fmla="*/ 0 h 3724240"/>
              <a:gd name="connsiteX2" fmla="*/ 9130654 w 9156054"/>
              <a:gd name="connsiteY2" fmla="*/ 3623723 h 3724240"/>
              <a:gd name="connsiteX3" fmla="*/ 12054 w 9156054"/>
              <a:gd name="connsiteY3" fmla="*/ 3014123 h 3724240"/>
              <a:gd name="connsiteX4" fmla="*/ 7831 w 9156054"/>
              <a:gd name="connsiteY4" fmla="*/ 4223 h 3724240"/>
              <a:gd name="connsiteX0" fmla="*/ 240 w 9186563"/>
              <a:gd name="connsiteY0" fmla="*/ 0 h 3758117"/>
              <a:gd name="connsiteX1" fmla="*/ 9186563 w 9186563"/>
              <a:gd name="connsiteY1" fmla="*/ 33877 h 3758117"/>
              <a:gd name="connsiteX2" fmla="*/ 9161163 w 9186563"/>
              <a:gd name="connsiteY2" fmla="*/ 3657600 h 3758117"/>
              <a:gd name="connsiteX3" fmla="*/ 42563 w 9186563"/>
              <a:gd name="connsiteY3" fmla="*/ 3048000 h 3758117"/>
              <a:gd name="connsiteX4" fmla="*/ 240 w 9186563"/>
              <a:gd name="connsiteY4" fmla="*/ 0 h 3758117"/>
              <a:gd name="connsiteX0" fmla="*/ 240 w 9237363"/>
              <a:gd name="connsiteY0" fmla="*/ 4223 h 3762340"/>
              <a:gd name="connsiteX1" fmla="*/ 9237363 w 9237363"/>
              <a:gd name="connsiteY1" fmla="*/ 0 h 3762340"/>
              <a:gd name="connsiteX2" fmla="*/ 9161163 w 9237363"/>
              <a:gd name="connsiteY2" fmla="*/ 3661823 h 3762340"/>
              <a:gd name="connsiteX3" fmla="*/ 42563 w 9237363"/>
              <a:gd name="connsiteY3" fmla="*/ 3052223 h 3762340"/>
              <a:gd name="connsiteX4" fmla="*/ 240 w 9237363"/>
              <a:gd name="connsiteY4" fmla="*/ 4223 h 3762340"/>
              <a:gd name="connsiteX0" fmla="*/ 1885 w 9239008"/>
              <a:gd name="connsiteY0" fmla="*/ 4223 h 3764007"/>
              <a:gd name="connsiteX1" fmla="*/ 9239008 w 9239008"/>
              <a:gd name="connsiteY1" fmla="*/ 0 h 3764007"/>
              <a:gd name="connsiteX2" fmla="*/ 9162808 w 9239008"/>
              <a:gd name="connsiteY2" fmla="*/ 3661823 h 3764007"/>
              <a:gd name="connsiteX3" fmla="*/ 18808 w 9239008"/>
              <a:gd name="connsiteY3" fmla="*/ 3064923 h 3764007"/>
              <a:gd name="connsiteX4" fmla="*/ 1885 w 9239008"/>
              <a:gd name="connsiteY4" fmla="*/ 4223 h 3764007"/>
              <a:gd name="connsiteX0" fmla="*/ 1885 w 9239008"/>
              <a:gd name="connsiteY0" fmla="*/ 4223 h 3786123"/>
              <a:gd name="connsiteX1" fmla="*/ 9239008 w 9239008"/>
              <a:gd name="connsiteY1" fmla="*/ 0 h 3786123"/>
              <a:gd name="connsiteX2" fmla="*/ 9162808 w 9239008"/>
              <a:gd name="connsiteY2" fmla="*/ 3687223 h 3786123"/>
              <a:gd name="connsiteX3" fmla="*/ 18808 w 9239008"/>
              <a:gd name="connsiteY3" fmla="*/ 3064923 h 3786123"/>
              <a:gd name="connsiteX4" fmla="*/ 1885 w 9239008"/>
              <a:gd name="connsiteY4" fmla="*/ 4223 h 3786123"/>
              <a:gd name="connsiteX0" fmla="*/ 1885 w 9239008"/>
              <a:gd name="connsiteY0" fmla="*/ 4223 h 3808428"/>
              <a:gd name="connsiteX1" fmla="*/ 9239008 w 9239008"/>
              <a:gd name="connsiteY1" fmla="*/ 0 h 3808428"/>
              <a:gd name="connsiteX2" fmla="*/ 9200908 w 9239008"/>
              <a:gd name="connsiteY2" fmla="*/ 3712623 h 3808428"/>
              <a:gd name="connsiteX3" fmla="*/ 18808 w 9239008"/>
              <a:gd name="connsiteY3" fmla="*/ 3064923 h 3808428"/>
              <a:gd name="connsiteX4" fmla="*/ 1885 w 9239008"/>
              <a:gd name="connsiteY4" fmla="*/ 4223 h 3808428"/>
              <a:gd name="connsiteX0" fmla="*/ 1885 w 9239008"/>
              <a:gd name="connsiteY0" fmla="*/ 4223 h 3778812"/>
              <a:gd name="connsiteX1" fmla="*/ 9239008 w 9239008"/>
              <a:gd name="connsiteY1" fmla="*/ 0 h 3778812"/>
              <a:gd name="connsiteX2" fmla="*/ 9200908 w 9239008"/>
              <a:gd name="connsiteY2" fmla="*/ 3712623 h 3778812"/>
              <a:gd name="connsiteX3" fmla="*/ 18808 w 9239008"/>
              <a:gd name="connsiteY3" fmla="*/ 3064923 h 3778812"/>
              <a:gd name="connsiteX4" fmla="*/ 1885 w 9239008"/>
              <a:gd name="connsiteY4" fmla="*/ 4223 h 3778812"/>
              <a:gd name="connsiteX0" fmla="*/ 7124159 w 9220254"/>
              <a:gd name="connsiteY0" fmla="*/ 47766 h 3778812"/>
              <a:gd name="connsiteX1" fmla="*/ 9220254 w 9220254"/>
              <a:gd name="connsiteY1" fmla="*/ 0 h 3778812"/>
              <a:gd name="connsiteX2" fmla="*/ 9182154 w 9220254"/>
              <a:gd name="connsiteY2" fmla="*/ 3712623 h 3778812"/>
              <a:gd name="connsiteX3" fmla="*/ 54 w 9220254"/>
              <a:gd name="connsiteY3" fmla="*/ 3064923 h 3778812"/>
              <a:gd name="connsiteX4" fmla="*/ 7124159 w 9220254"/>
              <a:gd name="connsiteY4" fmla="*/ 47766 h 3778812"/>
              <a:gd name="connsiteX0" fmla="*/ 7124159 w 9220254"/>
              <a:gd name="connsiteY0" fmla="*/ 47766 h 6902226"/>
              <a:gd name="connsiteX1" fmla="*/ 9220254 w 9220254"/>
              <a:gd name="connsiteY1" fmla="*/ 0 h 6902226"/>
              <a:gd name="connsiteX2" fmla="*/ 9153125 w 9220254"/>
              <a:gd name="connsiteY2" fmla="*/ 6891251 h 6902226"/>
              <a:gd name="connsiteX3" fmla="*/ 54 w 9220254"/>
              <a:gd name="connsiteY3" fmla="*/ 3064923 h 6902226"/>
              <a:gd name="connsiteX4" fmla="*/ 7124159 w 9220254"/>
              <a:gd name="connsiteY4" fmla="*/ 47766 h 6902226"/>
              <a:gd name="connsiteX0" fmla="*/ 7124159 w 9220254"/>
              <a:gd name="connsiteY0" fmla="*/ 47766 h 6902226"/>
              <a:gd name="connsiteX1" fmla="*/ 9220254 w 9220254"/>
              <a:gd name="connsiteY1" fmla="*/ 0 h 6902226"/>
              <a:gd name="connsiteX2" fmla="*/ 9153125 w 9220254"/>
              <a:gd name="connsiteY2" fmla="*/ 6891251 h 6902226"/>
              <a:gd name="connsiteX3" fmla="*/ 54 w 9220254"/>
              <a:gd name="connsiteY3" fmla="*/ 3064923 h 6902226"/>
              <a:gd name="connsiteX4" fmla="*/ 7124159 w 9220254"/>
              <a:gd name="connsiteY4" fmla="*/ 47766 h 6902226"/>
              <a:gd name="connsiteX0" fmla="*/ 7124159 w 9251224"/>
              <a:gd name="connsiteY0" fmla="*/ 47766 h 6902226"/>
              <a:gd name="connsiteX1" fmla="*/ 9220254 w 9251224"/>
              <a:gd name="connsiteY1" fmla="*/ 0 h 6902226"/>
              <a:gd name="connsiteX2" fmla="*/ 9240211 w 9251224"/>
              <a:gd name="connsiteY2" fmla="*/ 6891251 h 6902226"/>
              <a:gd name="connsiteX3" fmla="*/ 54 w 9251224"/>
              <a:gd name="connsiteY3" fmla="*/ 3064923 h 6902226"/>
              <a:gd name="connsiteX4" fmla="*/ 7124159 w 9251224"/>
              <a:gd name="connsiteY4" fmla="*/ 47766 h 6902226"/>
              <a:gd name="connsiteX0" fmla="*/ 7280212 w 9407277"/>
              <a:gd name="connsiteY0" fmla="*/ 47766 h 7317300"/>
              <a:gd name="connsiteX1" fmla="*/ 9376307 w 9407277"/>
              <a:gd name="connsiteY1" fmla="*/ 0 h 7317300"/>
              <a:gd name="connsiteX2" fmla="*/ 9396264 w 9407277"/>
              <a:gd name="connsiteY2" fmla="*/ 6891251 h 7317300"/>
              <a:gd name="connsiteX3" fmla="*/ 6250295 w 9407277"/>
              <a:gd name="connsiteY3" fmla="*/ 6880365 h 7317300"/>
              <a:gd name="connsiteX4" fmla="*/ 156107 w 9407277"/>
              <a:gd name="connsiteY4" fmla="*/ 3064923 h 7317300"/>
              <a:gd name="connsiteX5" fmla="*/ 7280212 w 9407277"/>
              <a:gd name="connsiteY5" fmla="*/ 47766 h 7317300"/>
              <a:gd name="connsiteX0" fmla="*/ 2295894 w 4422959"/>
              <a:gd name="connsiteY0" fmla="*/ 47766 h 7317300"/>
              <a:gd name="connsiteX1" fmla="*/ 4391989 w 4422959"/>
              <a:gd name="connsiteY1" fmla="*/ 0 h 7317300"/>
              <a:gd name="connsiteX2" fmla="*/ 4411946 w 4422959"/>
              <a:gd name="connsiteY2" fmla="*/ 6891251 h 7317300"/>
              <a:gd name="connsiteX3" fmla="*/ 1265977 w 4422959"/>
              <a:gd name="connsiteY3" fmla="*/ 6880365 h 7317300"/>
              <a:gd name="connsiteX4" fmla="*/ 788818 w 4422959"/>
              <a:gd name="connsiteY4" fmla="*/ 5837152 h 7317300"/>
              <a:gd name="connsiteX5" fmla="*/ 2295894 w 4422959"/>
              <a:gd name="connsiteY5" fmla="*/ 47766 h 7317300"/>
              <a:gd name="connsiteX0" fmla="*/ 1507324 w 3634389"/>
              <a:gd name="connsiteY0" fmla="*/ 47766 h 7308167"/>
              <a:gd name="connsiteX1" fmla="*/ 3603419 w 3634389"/>
              <a:gd name="connsiteY1" fmla="*/ 0 h 7308167"/>
              <a:gd name="connsiteX2" fmla="*/ 3623376 w 3634389"/>
              <a:gd name="connsiteY2" fmla="*/ 6891251 h 7308167"/>
              <a:gd name="connsiteX3" fmla="*/ 248 w 3634389"/>
              <a:gd name="connsiteY3" fmla="*/ 5837152 h 7308167"/>
              <a:gd name="connsiteX4" fmla="*/ 1507324 w 3634389"/>
              <a:gd name="connsiteY4" fmla="*/ 47766 h 7308167"/>
              <a:gd name="connsiteX0" fmla="*/ 1042974 w 3170039"/>
              <a:gd name="connsiteY0" fmla="*/ 47766 h 7680245"/>
              <a:gd name="connsiteX1" fmla="*/ 3139069 w 3170039"/>
              <a:gd name="connsiteY1" fmla="*/ 0 h 7680245"/>
              <a:gd name="connsiteX2" fmla="*/ 3159026 w 3170039"/>
              <a:gd name="connsiteY2" fmla="*/ 6891251 h 7680245"/>
              <a:gd name="connsiteX3" fmla="*/ 355 w 3170039"/>
              <a:gd name="connsiteY3" fmla="*/ 6882181 h 7680245"/>
              <a:gd name="connsiteX4" fmla="*/ 1042974 w 3170039"/>
              <a:gd name="connsiteY4" fmla="*/ 47766 h 7680245"/>
              <a:gd name="connsiteX0" fmla="*/ 1042974 w 3170039"/>
              <a:gd name="connsiteY0" fmla="*/ 47766 h 7323163"/>
              <a:gd name="connsiteX1" fmla="*/ 3139069 w 3170039"/>
              <a:gd name="connsiteY1" fmla="*/ 0 h 7323163"/>
              <a:gd name="connsiteX2" fmla="*/ 3159026 w 3170039"/>
              <a:gd name="connsiteY2" fmla="*/ 6891251 h 7323163"/>
              <a:gd name="connsiteX3" fmla="*/ 355 w 3170039"/>
              <a:gd name="connsiteY3" fmla="*/ 6882181 h 7323163"/>
              <a:gd name="connsiteX4" fmla="*/ 1042974 w 3170039"/>
              <a:gd name="connsiteY4" fmla="*/ 47766 h 7323163"/>
              <a:gd name="connsiteX0" fmla="*/ 1042974 w 3170039"/>
              <a:gd name="connsiteY0" fmla="*/ 47766 h 6961925"/>
              <a:gd name="connsiteX1" fmla="*/ 3139069 w 3170039"/>
              <a:gd name="connsiteY1" fmla="*/ 0 h 6961925"/>
              <a:gd name="connsiteX2" fmla="*/ 3159026 w 3170039"/>
              <a:gd name="connsiteY2" fmla="*/ 6891251 h 6961925"/>
              <a:gd name="connsiteX3" fmla="*/ 355 w 3170039"/>
              <a:gd name="connsiteY3" fmla="*/ 6882181 h 6961925"/>
              <a:gd name="connsiteX4" fmla="*/ 1042974 w 3170039"/>
              <a:gd name="connsiteY4" fmla="*/ 47766 h 6961925"/>
              <a:gd name="connsiteX0" fmla="*/ 1050086 w 3177151"/>
              <a:gd name="connsiteY0" fmla="*/ 47766 h 6961925"/>
              <a:gd name="connsiteX1" fmla="*/ 3146181 w 3177151"/>
              <a:gd name="connsiteY1" fmla="*/ 0 h 6961925"/>
              <a:gd name="connsiteX2" fmla="*/ 3166138 w 3177151"/>
              <a:gd name="connsiteY2" fmla="*/ 6891251 h 6961925"/>
              <a:gd name="connsiteX3" fmla="*/ 7467 w 3177151"/>
              <a:gd name="connsiteY3" fmla="*/ 6882181 h 6961925"/>
              <a:gd name="connsiteX4" fmla="*/ 1050086 w 3177151"/>
              <a:gd name="connsiteY4" fmla="*/ 47766 h 6961925"/>
              <a:gd name="connsiteX0" fmla="*/ 1167423 w 3294488"/>
              <a:gd name="connsiteY0" fmla="*/ 47766 h 6961925"/>
              <a:gd name="connsiteX1" fmla="*/ 3263518 w 3294488"/>
              <a:gd name="connsiteY1" fmla="*/ 0 h 6961925"/>
              <a:gd name="connsiteX2" fmla="*/ 3283475 w 3294488"/>
              <a:gd name="connsiteY2" fmla="*/ 6891251 h 6961925"/>
              <a:gd name="connsiteX3" fmla="*/ 124804 w 3294488"/>
              <a:gd name="connsiteY3" fmla="*/ 6882181 h 6961925"/>
              <a:gd name="connsiteX4" fmla="*/ 1167423 w 3294488"/>
              <a:gd name="connsiteY4" fmla="*/ 47766 h 6961925"/>
              <a:gd name="connsiteX0" fmla="*/ 1155192 w 3282257"/>
              <a:gd name="connsiteY0" fmla="*/ 47766 h 6961925"/>
              <a:gd name="connsiteX1" fmla="*/ 3251287 w 3282257"/>
              <a:gd name="connsiteY1" fmla="*/ 0 h 6961925"/>
              <a:gd name="connsiteX2" fmla="*/ 3271244 w 3282257"/>
              <a:gd name="connsiteY2" fmla="*/ 6891251 h 6961925"/>
              <a:gd name="connsiteX3" fmla="*/ 112573 w 3282257"/>
              <a:gd name="connsiteY3" fmla="*/ 6882181 h 6961925"/>
              <a:gd name="connsiteX4" fmla="*/ 1155192 w 3282257"/>
              <a:gd name="connsiteY4" fmla="*/ 47766 h 6961925"/>
              <a:gd name="connsiteX0" fmla="*/ 1191714 w 3318779"/>
              <a:gd name="connsiteY0" fmla="*/ 47766 h 6961925"/>
              <a:gd name="connsiteX1" fmla="*/ 3287809 w 3318779"/>
              <a:gd name="connsiteY1" fmla="*/ 0 h 6961925"/>
              <a:gd name="connsiteX2" fmla="*/ 3307766 w 3318779"/>
              <a:gd name="connsiteY2" fmla="*/ 6891251 h 6961925"/>
              <a:gd name="connsiteX3" fmla="*/ 149095 w 3318779"/>
              <a:gd name="connsiteY3" fmla="*/ 6882181 h 6961925"/>
              <a:gd name="connsiteX4" fmla="*/ 1191714 w 3318779"/>
              <a:gd name="connsiteY4" fmla="*/ 47766 h 69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8779" h="6961925">
                <a:moveTo>
                  <a:pt x="1191714" y="47766"/>
                </a:moveTo>
                <a:lnTo>
                  <a:pt x="3287809" y="0"/>
                </a:lnTo>
                <a:cubicBezTo>
                  <a:pt x="3271579" y="2063750"/>
                  <a:pt x="3345866" y="4818331"/>
                  <a:pt x="3307766" y="6891251"/>
                </a:cubicBezTo>
                <a:cubicBezTo>
                  <a:pt x="2373409" y="7051310"/>
                  <a:pt x="1314570" y="6890648"/>
                  <a:pt x="149095" y="6882181"/>
                </a:cubicBezTo>
                <a:cubicBezTo>
                  <a:pt x="-250850" y="4812685"/>
                  <a:pt x="172889" y="1551205"/>
                  <a:pt x="1191714" y="47766"/>
                </a:cubicBezTo>
                <a:close/>
              </a:path>
            </a:pathLst>
          </a:custGeom>
          <a:noFill/>
        </p:spPr>
        <p:txBody>
          <a:bodyPr/>
          <a:lstStyle/>
          <a:p>
            <a:endParaRPr lang="en-GB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B112B9E2-7AE5-4351-8F5A-C7E7DEB1E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126" t="1662" r="8912" b="1880"/>
          <a:stretch/>
        </p:blipFill>
        <p:spPr>
          <a:xfrm>
            <a:off x="6504317" y="0"/>
            <a:ext cx="287026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219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no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31743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1">
            <a:extLst>
              <a:ext uri="{FF2B5EF4-FFF2-40B4-BE49-F238E27FC236}">
                <a16:creationId xmlns:a16="http://schemas.microsoft.com/office/drawing/2014/main" id="{9DE36D85-039E-4434-9E20-B7991ED24D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6045" y="217757"/>
            <a:ext cx="11317484" cy="708025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rgbClr val="00AAB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4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4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4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4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Text and photo layout</a:t>
            </a:r>
            <a:endParaRPr lang="en-GB"/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D2FBB1A4-7EF0-454A-B097-0A85230AEE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2751" y="1052424"/>
            <a:ext cx="6419371" cy="4158206"/>
          </a:xfrm>
        </p:spPr>
        <p:txBody>
          <a:bodyPr>
            <a:normAutofit/>
          </a:bodyPr>
          <a:lstStyle>
            <a:lvl1pPr marL="228600" indent="-228600">
              <a:lnSpc>
                <a:spcPct val="150000"/>
              </a:lnSpc>
              <a:buClr>
                <a:srgbClr val="00AAB4"/>
              </a:buClr>
              <a:buFont typeface="Wingdings" panose="05000000000000000000" pitchFamily="2" charset="2"/>
              <a:buChar char="§"/>
              <a:defRPr sz="2400">
                <a:solidFill>
                  <a:srgbClr val="1C24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>
              <a:lnSpc>
                <a:spcPct val="150000"/>
              </a:lnSpc>
              <a:buClr>
                <a:srgbClr val="00AAB4"/>
              </a:buClr>
              <a:buFont typeface="Wingdings" panose="05000000000000000000" pitchFamily="2" charset="2"/>
              <a:buChar char="§"/>
              <a:defRPr sz="2000">
                <a:solidFill>
                  <a:srgbClr val="1C24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buClr>
                <a:srgbClr val="008DD1"/>
              </a:buClr>
              <a:buFont typeface="Wingdings" panose="05000000000000000000" pitchFamily="2" charset="2"/>
              <a:buChar char="§"/>
              <a:defRPr>
                <a:solidFill>
                  <a:srgbClr val="1C24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>
              <a:buClr>
                <a:srgbClr val="008DD1"/>
              </a:buClr>
              <a:buFont typeface="Wingdings" panose="05000000000000000000" pitchFamily="2" charset="2"/>
              <a:buChar char="§"/>
              <a:defRPr>
                <a:solidFill>
                  <a:srgbClr val="1C24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>
              <a:buClr>
                <a:srgbClr val="008DD1"/>
              </a:buClr>
              <a:buFont typeface="Wingdings" panose="05000000000000000000" pitchFamily="2" charset="2"/>
              <a:buChar char="§"/>
              <a:defRPr>
                <a:solidFill>
                  <a:srgbClr val="1C24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36B7765-47BD-4A06-9103-72BB999762B9}"/>
              </a:ext>
            </a:extLst>
          </p:cNvPr>
          <p:cNvGrpSpPr/>
          <p:nvPr userDrawn="1"/>
        </p:nvGrpSpPr>
        <p:grpSpPr>
          <a:xfrm>
            <a:off x="-76555" y="5210629"/>
            <a:ext cx="12268555" cy="1809104"/>
            <a:chOff x="-57416" y="5210629"/>
            <a:chExt cx="9201416" cy="1809104"/>
          </a:xfrm>
        </p:grpSpPr>
        <p:pic>
          <p:nvPicPr>
            <p:cNvPr id="9" name="Picture 8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7393E4CF-00D8-4BF5-8D61-BD2D172BE2D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405" b="60383"/>
            <a:stretch/>
          </p:blipFill>
          <p:spPr>
            <a:xfrm>
              <a:off x="0" y="5210629"/>
              <a:ext cx="9144000" cy="1083178"/>
            </a:xfrm>
            <a:prstGeom prst="rect">
              <a:avLst/>
            </a:prstGeom>
            <a:ln>
              <a:noFill/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37FDAE6-9789-4F85-BB2E-17873122CA4B}"/>
                </a:ext>
              </a:extLst>
            </p:cNvPr>
            <p:cNvSpPr/>
            <p:nvPr userDrawn="1"/>
          </p:nvSpPr>
          <p:spPr>
            <a:xfrm>
              <a:off x="0" y="6145574"/>
              <a:ext cx="9144000" cy="712426"/>
            </a:xfrm>
            <a:prstGeom prst="rect">
              <a:avLst/>
            </a:prstGeom>
            <a:solidFill>
              <a:srgbClr val="1C24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510BE7AC-619E-4B96-9EA0-691FD565565B}"/>
                </a:ext>
              </a:extLst>
            </p:cNvPr>
            <p:cNvSpPr/>
            <p:nvPr userDrawn="1"/>
          </p:nvSpPr>
          <p:spPr>
            <a:xfrm rot="258363">
              <a:off x="-57416" y="5893260"/>
              <a:ext cx="4444461" cy="1126473"/>
            </a:xfrm>
            <a:custGeom>
              <a:avLst/>
              <a:gdLst>
                <a:gd name="connsiteX0" fmla="*/ 0 w 4509473"/>
                <a:gd name="connsiteY0" fmla="*/ 0 h 1033538"/>
                <a:gd name="connsiteX1" fmla="*/ 4509473 w 4509473"/>
                <a:gd name="connsiteY1" fmla="*/ 0 h 1033538"/>
                <a:gd name="connsiteX2" fmla="*/ 4509473 w 4509473"/>
                <a:gd name="connsiteY2" fmla="*/ 1033538 h 1033538"/>
                <a:gd name="connsiteX3" fmla="*/ 0 w 4509473"/>
                <a:gd name="connsiteY3" fmla="*/ 1033538 h 1033538"/>
                <a:gd name="connsiteX4" fmla="*/ 0 w 4509473"/>
                <a:gd name="connsiteY4" fmla="*/ 0 h 1033538"/>
                <a:gd name="connsiteX0" fmla="*/ 70263 w 4509473"/>
                <a:gd name="connsiteY0" fmla="*/ 0 h 1115244"/>
                <a:gd name="connsiteX1" fmla="*/ 4509473 w 4509473"/>
                <a:gd name="connsiteY1" fmla="*/ 81706 h 1115244"/>
                <a:gd name="connsiteX2" fmla="*/ 4509473 w 4509473"/>
                <a:gd name="connsiteY2" fmla="*/ 1115244 h 1115244"/>
                <a:gd name="connsiteX3" fmla="*/ 0 w 4509473"/>
                <a:gd name="connsiteY3" fmla="*/ 1115244 h 1115244"/>
                <a:gd name="connsiteX4" fmla="*/ 70263 w 4509473"/>
                <a:gd name="connsiteY4" fmla="*/ 0 h 1115244"/>
                <a:gd name="connsiteX0" fmla="*/ 0 w 4439210"/>
                <a:gd name="connsiteY0" fmla="*/ 0 h 1126473"/>
                <a:gd name="connsiteX1" fmla="*/ 4439210 w 4439210"/>
                <a:gd name="connsiteY1" fmla="*/ 81706 h 1126473"/>
                <a:gd name="connsiteX2" fmla="*/ 4439210 w 4439210"/>
                <a:gd name="connsiteY2" fmla="*/ 1115244 h 1126473"/>
                <a:gd name="connsiteX3" fmla="*/ 97742 w 4439210"/>
                <a:gd name="connsiteY3" fmla="*/ 1126473 h 1126473"/>
                <a:gd name="connsiteX4" fmla="*/ 0 w 4439210"/>
                <a:gd name="connsiteY4" fmla="*/ 0 h 1126473"/>
                <a:gd name="connsiteX0" fmla="*/ 0 w 4444461"/>
                <a:gd name="connsiteY0" fmla="*/ 0 h 1126473"/>
                <a:gd name="connsiteX1" fmla="*/ 4439210 w 4444461"/>
                <a:gd name="connsiteY1" fmla="*/ 81706 h 1126473"/>
                <a:gd name="connsiteX2" fmla="*/ 4444461 w 4444461"/>
                <a:gd name="connsiteY2" fmla="*/ 804411 h 1126473"/>
                <a:gd name="connsiteX3" fmla="*/ 97742 w 4444461"/>
                <a:gd name="connsiteY3" fmla="*/ 1126473 h 1126473"/>
                <a:gd name="connsiteX4" fmla="*/ 0 w 4444461"/>
                <a:gd name="connsiteY4" fmla="*/ 0 h 112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4461" h="1126473">
                  <a:moveTo>
                    <a:pt x="0" y="0"/>
                  </a:moveTo>
                  <a:lnTo>
                    <a:pt x="4439210" y="81706"/>
                  </a:lnTo>
                  <a:cubicBezTo>
                    <a:pt x="4440960" y="322608"/>
                    <a:pt x="4442711" y="563509"/>
                    <a:pt x="4444461" y="804411"/>
                  </a:cubicBezTo>
                  <a:lnTo>
                    <a:pt x="97742" y="1126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24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</p:grp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871A2AD3-F68C-4509-9755-4C87ED6552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85163" y="1052424"/>
            <a:ext cx="4611539" cy="4158205"/>
          </a:xfrm>
        </p:spPr>
        <p:txBody>
          <a:bodyPr/>
          <a:lstStyle/>
          <a:p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4F3934C-8123-47A0-9E09-D888212CE4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21991" y="4917477"/>
            <a:ext cx="4611539" cy="270125"/>
          </a:xfrm>
        </p:spPr>
        <p:txBody>
          <a:bodyPr>
            <a:norm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Photo caption here</a:t>
            </a:r>
            <a:endParaRPr lang="en-GB"/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3EF3860C-DCEA-46ED-9FD9-59F31A497E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527" y="5894267"/>
            <a:ext cx="3709360" cy="82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6248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2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1">
            <a:extLst>
              <a:ext uri="{FF2B5EF4-FFF2-40B4-BE49-F238E27FC236}">
                <a16:creationId xmlns:a16="http://schemas.microsoft.com/office/drawing/2014/main" id="{54953DFF-1A25-40C2-9685-696CF5DB3AB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2751" y="222760"/>
            <a:ext cx="11410829" cy="708025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rgbClr val="00AAB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4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4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4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4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Text and 2 photo layout</a:t>
            </a:r>
            <a:endParaRPr lang="en-GB"/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8D043E5F-4791-4F95-A688-F15EE6189C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2751" y="1060266"/>
            <a:ext cx="6430872" cy="4374576"/>
          </a:xfrm>
        </p:spPr>
        <p:txBody>
          <a:bodyPr>
            <a:normAutofit/>
          </a:bodyPr>
          <a:lstStyle>
            <a:lvl1pPr marL="228600" indent="-228600">
              <a:lnSpc>
                <a:spcPct val="150000"/>
              </a:lnSpc>
              <a:buClr>
                <a:srgbClr val="00AAB4"/>
              </a:buClr>
              <a:buFont typeface="Wingdings" panose="05000000000000000000" pitchFamily="2" charset="2"/>
              <a:buChar char="§"/>
              <a:defRPr sz="2400">
                <a:solidFill>
                  <a:srgbClr val="1C24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>
              <a:buClr>
                <a:srgbClr val="00AAB4"/>
              </a:buClr>
              <a:buFont typeface="Wingdings" panose="05000000000000000000" pitchFamily="2" charset="2"/>
              <a:buChar char="§"/>
              <a:defRPr>
                <a:solidFill>
                  <a:srgbClr val="1C24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buClr>
                <a:srgbClr val="008DD1"/>
              </a:buClr>
              <a:buFont typeface="Wingdings" panose="05000000000000000000" pitchFamily="2" charset="2"/>
              <a:buChar char="§"/>
              <a:defRPr>
                <a:solidFill>
                  <a:srgbClr val="1C24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>
              <a:buClr>
                <a:srgbClr val="008DD1"/>
              </a:buClr>
              <a:buFont typeface="Wingdings" panose="05000000000000000000" pitchFamily="2" charset="2"/>
              <a:buChar char="§"/>
              <a:defRPr>
                <a:solidFill>
                  <a:srgbClr val="1C24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>
              <a:buClr>
                <a:srgbClr val="008DD1"/>
              </a:buClr>
              <a:buFont typeface="Wingdings" panose="05000000000000000000" pitchFamily="2" charset="2"/>
              <a:buChar char="§"/>
              <a:defRPr>
                <a:solidFill>
                  <a:srgbClr val="1C24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AA5FB4B-BECC-4440-B9F8-745AF5FA5AAF}"/>
              </a:ext>
            </a:extLst>
          </p:cNvPr>
          <p:cNvGrpSpPr/>
          <p:nvPr userDrawn="1"/>
        </p:nvGrpSpPr>
        <p:grpSpPr>
          <a:xfrm>
            <a:off x="-76555" y="5210629"/>
            <a:ext cx="12268555" cy="1809104"/>
            <a:chOff x="-57416" y="5210629"/>
            <a:chExt cx="9201416" cy="1809104"/>
          </a:xfrm>
        </p:grpSpPr>
        <p:pic>
          <p:nvPicPr>
            <p:cNvPr id="9" name="Picture 8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1A70E554-F1DE-400E-8EC1-2C5A4EE5901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405" b="60383"/>
            <a:stretch/>
          </p:blipFill>
          <p:spPr>
            <a:xfrm>
              <a:off x="0" y="5210629"/>
              <a:ext cx="9144000" cy="1083178"/>
            </a:xfrm>
            <a:prstGeom prst="rect">
              <a:avLst/>
            </a:prstGeom>
            <a:ln>
              <a:noFill/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963D7C8-7D42-4560-BAE9-B2DDA8BC2831}"/>
                </a:ext>
              </a:extLst>
            </p:cNvPr>
            <p:cNvSpPr/>
            <p:nvPr userDrawn="1"/>
          </p:nvSpPr>
          <p:spPr>
            <a:xfrm>
              <a:off x="0" y="6145574"/>
              <a:ext cx="9144000" cy="712426"/>
            </a:xfrm>
            <a:prstGeom prst="rect">
              <a:avLst/>
            </a:prstGeom>
            <a:solidFill>
              <a:srgbClr val="1C24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F3C858B5-9BB6-4B19-8391-9AD64DB5A59B}"/>
                </a:ext>
              </a:extLst>
            </p:cNvPr>
            <p:cNvSpPr/>
            <p:nvPr userDrawn="1"/>
          </p:nvSpPr>
          <p:spPr>
            <a:xfrm rot="258363">
              <a:off x="-57416" y="5893260"/>
              <a:ext cx="4444461" cy="1126473"/>
            </a:xfrm>
            <a:custGeom>
              <a:avLst/>
              <a:gdLst>
                <a:gd name="connsiteX0" fmla="*/ 0 w 4509473"/>
                <a:gd name="connsiteY0" fmla="*/ 0 h 1033538"/>
                <a:gd name="connsiteX1" fmla="*/ 4509473 w 4509473"/>
                <a:gd name="connsiteY1" fmla="*/ 0 h 1033538"/>
                <a:gd name="connsiteX2" fmla="*/ 4509473 w 4509473"/>
                <a:gd name="connsiteY2" fmla="*/ 1033538 h 1033538"/>
                <a:gd name="connsiteX3" fmla="*/ 0 w 4509473"/>
                <a:gd name="connsiteY3" fmla="*/ 1033538 h 1033538"/>
                <a:gd name="connsiteX4" fmla="*/ 0 w 4509473"/>
                <a:gd name="connsiteY4" fmla="*/ 0 h 1033538"/>
                <a:gd name="connsiteX0" fmla="*/ 70263 w 4509473"/>
                <a:gd name="connsiteY0" fmla="*/ 0 h 1115244"/>
                <a:gd name="connsiteX1" fmla="*/ 4509473 w 4509473"/>
                <a:gd name="connsiteY1" fmla="*/ 81706 h 1115244"/>
                <a:gd name="connsiteX2" fmla="*/ 4509473 w 4509473"/>
                <a:gd name="connsiteY2" fmla="*/ 1115244 h 1115244"/>
                <a:gd name="connsiteX3" fmla="*/ 0 w 4509473"/>
                <a:gd name="connsiteY3" fmla="*/ 1115244 h 1115244"/>
                <a:gd name="connsiteX4" fmla="*/ 70263 w 4509473"/>
                <a:gd name="connsiteY4" fmla="*/ 0 h 1115244"/>
                <a:gd name="connsiteX0" fmla="*/ 0 w 4439210"/>
                <a:gd name="connsiteY0" fmla="*/ 0 h 1126473"/>
                <a:gd name="connsiteX1" fmla="*/ 4439210 w 4439210"/>
                <a:gd name="connsiteY1" fmla="*/ 81706 h 1126473"/>
                <a:gd name="connsiteX2" fmla="*/ 4439210 w 4439210"/>
                <a:gd name="connsiteY2" fmla="*/ 1115244 h 1126473"/>
                <a:gd name="connsiteX3" fmla="*/ 97742 w 4439210"/>
                <a:gd name="connsiteY3" fmla="*/ 1126473 h 1126473"/>
                <a:gd name="connsiteX4" fmla="*/ 0 w 4439210"/>
                <a:gd name="connsiteY4" fmla="*/ 0 h 1126473"/>
                <a:gd name="connsiteX0" fmla="*/ 0 w 4444461"/>
                <a:gd name="connsiteY0" fmla="*/ 0 h 1126473"/>
                <a:gd name="connsiteX1" fmla="*/ 4439210 w 4444461"/>
                <a:gd name="connsiteY1" fmla="*/ 81706 h 1126473"/>
                <a:gd name="connsiteX2" fmla="*/ 4444461 w 4444461"/>
                <a:gd name="connsiteY2" fmla="*/ 804411 h 1126473"/>
                <a:gd name="connsiteX3" fmla="*/ 97742 w 4444461"/>
                <a:gd name="connsiteY3" fmla="*/ 1126473 h 1126473"/>
                <a:gd name="connsiteX4" fmla="*/ 0 w 4444461"/>
                <a:gd name="connsiteY4" fmla="*/ 0 h 112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4461" h="1126473">
                  <a:moveTo>
                    <a:pt x="0" y="0"/>
                  </a:moveTo>
                  <a:lnTo>
                    <a:pt x="4439210" y="81706"/>
                  </a:lnTo>
                  <a:cubicBezTo>
                    <a:pt x="4440960" y="322608"/>
                    <a:pt x="4442711" y="563509"/>
                    <a:pt x="4444461" y="804411"/>
                  </a:cubicBezTo>
                  <a:lnTo>
                    <a:pt x="97742" y="1126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24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</p:grp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B8960C7D-4F11-405B-8E0B-F290FC5BD6D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43633" y="1060266"/>
            <a:ext cx="4548355" cy="1971747"/>
          </a:xfrm>
        </p:spPr>
        <p:txBody>
          <a:bodyPr/>
          <a:lstStyle/>
          <a:p>
            <a:endParaRPr lang="en-GB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A22336F-1E32-472F-BB06-C372B813946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56373" y="3429000"/>
            <a:ext cx="4548355" cy="2001458"/>
          </a:xfrm>
        </p:spPr>
        <p:txBody>
          <a:bodyPr/>
          <a:lstStyle/>
          <a:p>
            <a:endParaRPr lang="en-GB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CD2215C-F87C-4C88-9EA7-C58449EFA0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2041" y="2782364"/>
            <a:ext cx="4611539" cy="270125"/>
          </a:xfrm>
        </p:spPr>
        <p:txBody>
          <a:bodyPr>
            <a:norm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Photo caption here</a:t>
            </a:r>
            <a:endParaRPr lang="en-GB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453FE71-CD91-4932-AC3D-A8D958BE2C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80449" y="5145698"/>
            <a:ext cx="4611539" cy="270125"/>
          </a:xfrm>
        </p:spPr>
        <p:txBody>
          <a:bodyPr>
            <a:norm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Photo caption here</a:t>
            </a:r>
            <a:endParaRPr lang="en-GB"/>
          </a:p>
        </p:txBody>
      </p: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412BFD19-BE52-450A-A1EF-26905E5D8C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527" y="5894267"/>
            <a:ext cx="3709360" cy="82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10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FFFFA-9188-4FA3-8956-85F7AA060B75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A9732-8006-40DC-971A-238D94BB68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32571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ive p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B4673968-B79C-4AB5-B2E4-F16FF331FF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29" t="11916" r="25779" b="11966"/>
          <a:stretch/>
        </p:blipFill>
        <p:spPr>
          <a:xfrm>
            <a:off x="10238276" y="4077469"/>
            <a:ext cx="1623280" cy="1613195"/>
          </a:xfrm>
          <a:prstGeom prst="rect">
            <a:avLst/>
          </a:prstGeom>
        </p:spPr>
      </p:pic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A9EBFE31-AF50-44FD-8FB5-BB5F3920ACB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414506" y="4188971"/>
            <a:ext cx="1321450" cy="1283062"/>
          </a:xfrm>
          <a:prstGeom prst="ellipse">
            <a:avLst/>
          </a:prstGeom>
          <a:noFill/>
          <a:ln w="28575">
            <a:solidFill>
              <a:srgbClr val="00AAB4"/>
            </a:solidFill>
          </a:ln>
        </p:spPr>
        <p:txBody>
          <a:bodyPr/>
          <a:lstStyle/>
          <a:p>
            <a:endParaRPr lang="en-GB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553A745-FDC6-4FFA-B691-EAF1CECA57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328" t="11444" r="25084" b="16174"/>
          <a:stretch/>
        </p:blipFill>
        <p:spPr>
          <a:xfrm>
            <a:off x="9775752" y="445747"/>
            <a:ext cx="2085803" cy="1997785"/>
          </a:xfrm>
          <a:prstGeom prst="rect">
            <a:avLst/>
          </a:prstGeom>
        </p:spPr>
      </p:pic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164A138C-758B-4E5C-ADEE-0AB876A64E3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952618" y="606770"/>
            <a:ext cx="1712820" cy="1663064"/>
          </a:xfrm>
          <a:prstGeom prst="ellipse">
            <a:avLst/>
          </a:prstGeom>
          <a:noFill/>
          <a:ln w="38100">
            <a:solidFill>
              <a:srgbClr val="00AAB4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D16EE319-BF20-4C65-889F-EF816A635F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2751" y="1086929"/>
            <a:ext cx="6419371" cy="4120081"/>
          </a:xfrm>
        </p:spPr>
        <p:txBody>
          <a:bodyPr>
            <a:normAutofit/>
          </a:bodyPr>
          <a:lstStyle>
            <a:lvl1pPr marL="228600" indent="-228600">
              <a:lnSpc>
                <a:spcPct val="150000"/>
              </a:lnSpc>
              <a:buClr>
                <a:srgbClr val="00AAB4"/>
              </a:buClr>
              <a:buFont typeface="Wingdings" panose="05000000000000000000" pitchFamily="2" charset="2"/>
              <a:buChar char="§"/>
              <a:defRPr sz="2400">
                <a:solidFill>
                  <a:srgbClr val="1C24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>
              <a:lnSpc>
                <a:spcPct val="150000"/>
              </a:lnSpc>
              <a:buClr>
                <a:srgbClr val="00AAB4"/>
              </a:buClr>
              <a:buFont typeface="Wingdings" panose="05000000000000000000" pitchFamily="2" charset="2"/>
              <a:buChar char="§"/>
              <a:defRPr sz="2000">
                <a:solidFill>
                  <a:srgbClr val="1C24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buClr>
                <a:srgbClr val="008DD1"/>
              </a:buClr>
              <a:buFont typeface="Wingdings" panose="05000000000000000000" pitchFamily="2" charset="2"/>
              <a:buChar char="§"/>
              <a:defRPr>
                <a:solidFill>
                  <a:srgbClr val="1C24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>
              <a:buClr>
                <a:srgbClr val="008DD1"/>
              </a:buClr>
              <a:buFont typeface="Wingdings" panose="05000000000000000000" pitchFamily="2" charset="2"/>
              <a:buChar char="§"/>
              <a:defRPr>
                <a:solidFill>
                  <a:srgbClr val="1C24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>
              <a:buClr>
                <a:srgbClr val="008DD1"/>
              </a:buClr>
              <a:buFont typeface="Wingdings" panose="05000000000000000000" pitchFamily="2" charset="2"/>
              <a:buChar char="§"/>
              <a:defRPr>
                <a:solidFill>
                  <a:srgbClr val="1C24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0EE134-8B8C-4E15-B8FA-17737DD2A627}"/>
              </a:ext>
            </a:extLst>
          </p:cNvPr>
          <p:cNvGrpSpPr/>
          <p:nvPr userDrawn="1"/>
        </p:nvGrpSpPr>
        <p:grpSpPr>
          <a:xfrm>
            <a:off x="-76555" y="5210629"/>
            <a:ext cx="12268555" cy="1809104"/>
            <a:chOff x="-57416" y="5210629"/>
            <a:chExt cx="9201416" cy="1809104"/>
          </a:xfrm>
        </p:grpSpPr>
        <p:pic>
          <p:nvPicPr>
            <p:cNvPr id="15" name="Picture 14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608DE644-9797-4FDA-A0B3-F353475F9F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405" b="60383"/>
            <a:stretch/>
          </p:blipFill>
          <p:spPr>
            <a:xfrm>
              <a:off x="0" y="5210629"/>
              <a:ext cx="9144000" cy="1083178"/>
            </a:xfrm>
            <a:prstGeom prst="rect">
              <a:avLst/>
            </a:prstGeom>
            <a:ln>
              <a:noFill/>
            </a:ln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4DC0C29-5B54-4526-9D56-BD3C7539CED7}"/>
                </a:ext>
              </a:extLst>
            </p:cNvPr>
            <p:cNvSpPr/>
            <p:nvPr userDrawn="1"/>
          </p:nvSpPr>
          <p:spPr>
            <a:xfrm>
              <a:off x="0" y="6145574"/>
              <a:ext cx="9144000" cy="712426"/>
            </a:xfrm>
            <a:prstGeom prst="rect">
              <a:avLst/>
            </a:prstGeom>
            <a:solidFill>
              <a:srgbClr val="1C24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92F42ADA-0D18-4EFB-8B0B-1974D1A7A478}"/>
                </a:ext>
              </a:extLst>
            </p:cNvPr>
            <p:cNvSpPr/>
            <p:nvPr userDrawn="1"/>
          </p:nvSpPr>
          <p:spPr>
            <a:xfrm rot="258363">
              <a:off x="-57416" y="5893260"/>
              <a:ext cx="4444461" cy="1126473"/>
            </a:xfrm>
            <a:custGeom>
              <a:avLst/>
              <a:gdLst>
                <a:gd name="connsiteX0" fmla="*/ 0 w 4509473"/>
                <a:gd name="connsiteY0" fmla="*/ 0 h 1033538"/>
                <a:gd name="connsiteX1" fmla="*/ 4509473 w 4509473"/>
                <a:gd name="connsiteY1" fmla="*/ 0 h 1033538"/>
                <a:gd name="connsiteX2" fmla="*/ 4509473 w 4509473"/>
                <a:gd name="connsiteY2" fmla="*/ 1033538 h 1033538"/>
                <a:gd name="connsiteX3" fmla="*/ 0 w 4509473"/>
                <a:gd name="connsiteY3" fmla="*/ 1033538 h 1033538"/>
                <a:gd name="connsiteX4" fmla="*/ 0 w 4509473"/>
                <a:gd name="connsiteY4" fmla="*/ 0 h 1033538"/>
                <a:gd name="connsiteX0" fmla="*/ 70263 w 4509473"/>
                <a:gd name="connsiteY0" fmla="*/ 0 h 1115244"/>
                <a:gd name="connsiteX1" fmla="*/ 4509473 w 4509473"/>
                <a:gd name="connsiteY1" fmla="*/ 81706 h 1115244"/>
                <a:gd name="connsiteX2" fmla="*/ 4509473 w 4509473"/>
                <a:gd name="connsiteY2" fmla="*/ 1115244 h 1115244"/>
                <a:gd name="connsiteX3" fmla="*/ 0 w 4509473"/>
                <a:gd name="connsiteY3" fmla="*/ 1115244 h 1115244"/>
                <a:gd name="connsiteX4" fmla="*/ 70263 w 4509473"/>
                <a:gd name="connsiteY4" fmla="*/ 0 h 1115244"/>
                <a:gd name="connsiteX0" fmla="*/ 0 w 4439210"/>
                <a:gd name="connsiteY0" fmla="*/ 0 h 1126473"/>
                <a:gd name="connsiteX1" fmla="*/ 4439210 w 4439210"/>
                <a:gd name="connsiteY1" fmla="*/ 81706 h 1126473"/>
                <a:gd name="connsiteX2" fmla="*/ 4439210 w 4439210"/>
                <a:gd name="connsiteY2" fmla="*/ 1115244 h 1126473"/>
                <a:gd name="connsiteX3" fmla="*/ 97742 w 4439210"/>
                <a:gd name="connsiteY3" fmla="*/ 1126473 h 1126473"/>
                <a:gd name="connsiteX4" fmla="*/ 0 w 4439210"/>
                <a:gd name="connsiteY4" fmla="*/ 0 h 1126473"/>
                <a:gd name="connsiteX0" fmla="*/ 0 w 4444461"/>
                <a:gd name="connsiteY0" fmla="*/ 0 h 1126473"/>
                <a:gd name="connsiteX1" fmla="*/ 4439210 w 4444461"/>
                <a:gd name="connsiteY1" fmla="*/ 81706 h 1126473"/>
                <a:gd name="connsiteX2" fmla="*/ 4444461 w 4444461"/>
                <a:gd name="connsiteY2" fmla="*/ 804411 h 1126473"/>
                <a:gd name="connsiteX3" fmla="*/ 97742 w 4444461"/>
                <a:gd name="connsiteY3" fmla="*/ 1126473 h 1126473"/>
                <a:gd name="connsiteX4" fmla="*/ 0 w 4444461"/>
                <a:gd name="connsiteY4" fmla="*/ 0 h 112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4461" h="1126473">
                  <a:moveTo>
                    <a:pt x="0" y="0"/>
                  </a:moveTo>
                  <a:lnTo>
                    <a:pt x="4439210" y="81706"/>
                  </a:lnTo>
                  <a:cubicBezTo>
                    <a:pt x="4440960" y="322608"/>
                    <a:pt x="4442711" y="563509"/>
                    <a:pt x="4444461" y="804411"/>
                  </a:cubicBezTo>
                  <a:lnTo>
                    <a:pt x="97742" y="1126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24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</p:grp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E2837455-7AEB-438A-9C93-5FBCD8A01B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6044" y="217757"/>
            <a:ext cx="9908795" cy="708025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rgbClr val="00AAB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4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4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4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4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Alternative photo layout</a:t>
            </a:r>
            <a:endParaRPr lang="en-GB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803F881-C2B4-408A-B1F9-6544CF9BE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742" t="11412" r="25823" b="15719"/>
          <a:stretch/>
        </p:blipFill>
        <p:spPr>
          <a:xfrm>
            <a:off x="7450580" y="1823395"/>
            <a:ext cx="2984741" cy="3022905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AE2205AF-1EE5-4167-BB7C-46C24DABF02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43943" y="2044239"/>
            <a:ext cx="2654380" cy="2577273"/>
          </a:xfrm>
          <a:prstGeom prst="ellipse">
            <a:avLst/>
          </a:prstGeom>
          <a:noFill/>
          <a:ln w="12700">
            <a:solidFill>
              <a:srgbClr val="00AAB4"/>
            </a:solidFill>
          </a:ln>
        </p:spPr>
        <p:txBody>
          <a:bodyPr/>
          <a:lstStyle/>
          <a:p>
            <a:endParaRPr lang="en-GB"/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DB6A6C81-19C5-441A-AA9C-A411F8DE4E4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527" y="5894267"/>
            <a:ext cx="3709360" cy="82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521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7DB4E2B-DB6B-4F69-8AE5-D2655D640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35" t="37223" r="743" b="20735"/>
          <a:stretch/>
        </p:blipFill>
        <p:spPr>
          <a:xfrm>
            <a:off x="1" y="0"/>
            <a:ext cx="12192001" cy="2763522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BD444FDD-BAD6-4BEC-BF46-60799ABC33F8}"/>
              </a:ext>
            </a:extLst>
          </p:cNvPr>
          <p:cNvSpPr txBox="1">
            <a:spLocks/>
          </p:cNvSpPr>
          <p:nvPr userDrawn="1"/>
        </p:nvSpPr>
        <p:spPr>
          <a:xfrm>
            <a:off x="1106016" y="2947570"/>
            <a:ext cx="9546321" cy="2068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00AAB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b="1">
                <a:solidFill>
                  <a:srgbClr val="002060"/>
                </a:solidFill>
              </a:rPr>
              <a:t>Follow @CefasGovUK </a:t>
            </a:r>
          </a:p>
          <a:p>
            <a:pPr>
              <a:lnSpc>
                <a:spcPct val="150000"/>
              </a:lnSpc>
            </a:pPr>
            <a:r>
              <a:rPr lang="en-US" sz="2400" b="1">
                <a:solidFill>
                  <a:srgbClr val="002060"/>
                </a:solidFill>
              </a:rPr>
              <a:t>Visit cefas.co.uk</a:t>
            </a:r>
          </a:p>
          <a:p>
            <a:pPr>
              <a:lnSpc>
                <a:spcPct val="150000"/>
              </a:lnSpc>
            </a:pPr>
            <a:r>
              <a:rPr lang="en-US" sz="2400" b="1">
                <a:solidFill>
                  <a:srgbClr val="002060"/>
                </a:solidFill>
              </a:rPr>
              <a:t>Subscribe to our newsletters</a:t>
            </a: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606156DD-47D5-4605-BFCA-06A38F11EF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708" y="3091987"/>
            <a:ext cx="420991" cy="347148"/>
          </a:xfrm>
          <a:prstGeom prst="rect">
            <a:avLst/>
          </a:prstGeom>
        </p:spPr>
      </p:pic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96618EB6-F933-4CE6-8A8C-3215D437BE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875" y="3673185"/>
            <a:ext cx="530439" cy="493486"/>
          </a:xfrm>
          <a:prstGeom prst="rect">
            <a:avLst/>
          </a:prstGeom>
        </p:spPr>
      </p:pic>
      <p:pic>
        <p:nvPicPr>
          <p:cNvPr id="23" name="Picture 22" descr="A close up of a sign&#10;&#10;Description automatically generated">
            <a:extLst>
              <a:ext uri="{FF2B5EF4-FFF2-40B4-BE49-F238E27FC236}">
                <a16:creationId xmlns:a16="http://schemas.microsoft.com/office/drawing/2014/main" id="{AB6704E6-C7B2-4DDA-B1FD-FF724A8619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679" y="4453489"/>
            <a:ext cx="530440" cy="379111"/>
          </a:xfrm>
          <a:prstGeom prst="rect">
            <a:avLst/>
          </a:prstGeom>
        </p:spPr>
      </p:pic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A3BE0808-E823-49DF-AB42-22256D88DDF6}"/>
              </a:ext>
            </a:extLst>
          </p:cNvPr>
          <p:cNvSpPr txBox="1">
            <a:spLocks/>
          </p:cNvSpPr>
          <p:nvPr userDrawn="1"/>
        </p:nvSpPr>
        <p:spPr>
          <a:xfrm>
            <a:off x="269915" y="2238021"/>
            <a:ext cx="10572635" cy="7080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indent="0" algn="r" defTabSz="457200" rtl="0" eaLnBrk="1" latinLnBrk="0" hangingPunct="1">
              <a:buNone/>
              <a:defRPr sz="4000" b="1" kern="1200">
                <a:solidFill>
                  <a:srgbClr val="00AAB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457200" rtl="0" eaLnBrk="1" latinLnBrk="0" hangingPunct="1">
              <a:buNone/>
              <a:defRPr sz="40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457200" rtl="0" eaLnBrk="1" latinLnBrk="0" hangingPunct="1">
              <a:buNone/>
              <a:defRPr sz="40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457200" rtl="0" eaLnBrk="1" latinLnBrk="0" hangingPunct="1">
              <a:buNone/>
              <a:defRPr sz="40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457200" rtl="0" eaLnBrk="1" latinLnBrk="0" hangingPunct="1">
              <a:buNone/>
              <a:defRPr sz="40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>
                <a:solidFill>
                  <a:srgbClr val="002060"/>
                </a:solidFill>
              </a:rPr>
              <a:t>Thank you</a:t>
            </a:r>
            <a:endParaRPr lang="en-GB" sz="4000">
              <a:solidFill>
                <a:srgbClr val="00206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5EE2C7-477C-446E-9767-79EE88475091}"/>
              </a:ext>
            </a:extLst>
          </p:cNvPr>
          <p:cNvSpPr/>
          <p:nvPr userDrawn="1"/>
        </p:nvSpPr>
        <p:spPr>
          <a:xfrm>
            <a:off x="377995" y="5835610"/>
            <a:ext cx="36074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>
                <a:solidFill>
                  <a:srgbClr val="002060"/>
                </a:solidFill>
                <a:latin typeface="Open Sans" panose="020B0606030504020204"/>
              </a:rPr>
              <a:t>Together we are working for </a:t>
            </a:r>
            <a:r>
              <a:rPr lang="en-GB" sz="2000" b="1">
                <a:solidFill>
                  <a:srgbClr val="002060"/>
                </a:solidFill>
                <a:latin typeface="Open Sans" panose="020B0606030504020204"/>
              </a:rPr>
              <a:t>a sustainable blue future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46BCF4A8-E29F-4C8E-8DD4-2B91B6A011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3875" y="4926794"/>
            <a:ext cx="719667" cy="469900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rgbClr val="00AAB4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lvl="0"/>
            <a:r>
              <a:rPr lang="en-US"/>
              <a:t>@</a:t>
            </a:r>
            <a:endParaRPr lang="en-GB"/>
          </a:p>
        </p:txBody>
      </p:sp>
      <p:pic>
        <p:nvPicPr>
          <p:cNvPr id="27" name="Picture 2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FEF2A35-34AD-4299-9EB7-2DF20C590C8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4931" y="5898815"/>
            <a:ext cx="3179074" cy="708026"/>
          </a:xfrm>
          <a:prstGeom prst="rect">
            <a:avLst/>
          </a:prstGeom>
        </p:spPr>
      </p:pic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FBBA4F0A-408E-4E8D-AABF-945C385DB1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212" y="5033391"/>
            <a:ext cx="10970495" cy="473075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Email </a:t>
            </a:r>
            <a:r>
              <a:rPr lang="en-US" err="1"/>
              <a:t>XXtype</a:t>
            </a:r>
            <a:r>
              <a:rPr lang="en-US"/>
              <a:t> your email address </a:t>
            </a:r>
            <a:r>
              <a:rPr lang="en-US" err="1"/>
              <a:t>hereXX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5684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FFFFA-9188-4FA3-8956-85F7AA060B75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A9732-8006-40DC-971A-238D94BB68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6489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FFFFA-9188-4FA3-8956-85F7AA060B75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A9732-8006-40DC-971A-238D94BB68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854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FFFFA-9188-4FA3-8956-85F7AA060B75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A9732-8006-40DC-971A-238D94BB68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612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FFFFA-9188-4FA3-8956-85F7AA060B75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A9732-8006-40DC-971A-238D94BB68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7200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2859584-8B66-4E46-9972-3277001DB974}"/>
              </a:ext>
            </a:extLst>
          </p:cNvPr>
          <p:cNvGrpSpPr/>
          <p:nvPr userDrawn="1"/>
        </p:nvGrpSpPr>
        <p:grpSpPr>
          <a:xfrm>
            <a:off x="-76555" y="5210629"/>
            <a:ext cx="12268555" cy="1809104"/>
            <a:chOff x="-57416" y="5210629"/>
            <a:chExt cx="9201416" cy="1809104"/>
          </a:xfrm>
        </p:grpSpPr>
        <p:pic>
          <p:nvPicPr>
            <p:cNvPr id="6" name="Picture 5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311A2211-7ABD-478D-A64D-97930932262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405" b="60383"/>
            <a:stretch/>
          </p:blipFill>
          <p:spPr>
            <a:xfrm>
              <a:off x="0" y="5210629"/>
              <a:ext cx="9144000" cy="1083178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7CFB3C-E4CF-42A7-AE0D-A8B8E9C41EAB}"/>
                </a:ext>
              </a:extLst>
            </p:cNvPr>
            <p:cNvSpPr/>
            <p:nvPr userDrawn="1"/>
          </p:nvSpPr>
          <p:spPr>
            <a:xfrm>
              <a:off x="0" y="6145574"/>
              <a:ext cx="9144000" cy="712426"/>
            </a:xfrm>
            <a:prstGeom prst="rect">
              <a:avLst/>
            </a:prstGeom>
            <a:solidFill>
              <a:srgbClr val="1C24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F953077C-2A95-4B68-86C7-0EBDAF16E566}"/>
                </a:ext>
              </a:extLst>
            </p:cNvPr>
            <p:cNvSpPr/>
            <p:nvPr userDrawn="1"/>
          </p:nvSpPr>
          <p:spPr>
            <a:xfrm rot="258363">
              <a:off x="-57416" y="5893260"/>
              <a:ext cx="4444461" cy="1126473"/>
            </a:xfrm>
            <a:custGeom>
              <a:avLst/>
              <a:gdLst>
                <a:gd name="connsiteX0" fmla="*/ 0 w 4509473"/>
                <a:gd name="connsiteY0" fmla="*/ 0 h 1033538"/>
                <a:gd name="connsiteX1" fmla="*/ 4509473 w 4509473"/>
                <a:gd name="connsiteY1" fmla="*/ 0 h 1033538"/>
                <a:gd name="connsiteX2" fmla="*/ 4509473 w 4509473"/>
                <a:gd name="connsiteY2" fmla="*/ 1033538 h 1033538"/>
                <a:gd name="connsiteX3" fmla="*/ 0 w 4509473"/>
                <a:gd name="connsiteY3" fmla="*/ 1033538 h 1033538"/>
                <a:gd name="connsiteX4" fmla="*/ 0 w 4509473"/>
                <a:gd name="connsiteY4" fmla="*/ 0 h 1033538"/>
                <a:gd name="connsiteX0" fmla="*/ 70263 w 4509473"/>
                <a:gd name="connsiteY0" fmla="*/ 0 h 1115244"/>
                <a:gd name="connsiteX1" fmla="*/ 4509473 w 4509473"/>
                <a:gd name="connsiteY1" fmla="*/ 81706 h 1115244"/>
                <a:gd name="connsiteX2" fmla="*/ 4509473 w 4509473"/>
                <a:gd name="connsiteY2" fmla="*/ 1115244 h 1115244"/>
                <a:gd name="connsiteX3" fmla="*/ 0 w 4509473"/>
                <a:gd name="connsiteY3" fmla="*/ 1115244 h 1115244"/>
                <a:gd name="connsiteX4" fmla="*/ 70263 w 4509473"/>
                <a:gd name="connsiteY4" fmla="*/ 0 h 1115244"/>
                <a:gd name="connsiteX0" fmla="*/ 0 w 4439210"/>
                <a:gd name="connsiteY0" fmla="*/ 0 h 1126473"/>
                <a:gd name="connsiteX1" fmla="*/ 4439210 w 4439210"/>
                <a:gd name="connsiteY1" fmla="*/ 81706 h 1126473"/>
                <a:gd name="connsiteX2" fmla="*/ 4439210 w 4439210"/>
                <a:gd name="connsiteY2" fmla="*/ 1115244 h 1126473"/>
                <a:gd name="connsiteX3" fmla="*/ 97742 w 4439210"/>
                <a:gd name="connsiteY3" fmla="*/ 1126473 h 1126473"/>
                <a:gd name="connsiteX4" fmla="*/ 0 w 4439210"/>
                <a:gd name="connsiteY4" fmla="*/ 0 h 1126473"/>
                <a:gd name="connsiteX0" fmla="*/ 0 w 4444461"/>
                <a:gd name="connsiteY0" fmla="*/ 0 h 1126473"/>
                <a:gd name="connsiteX1" fmla="*/ 4439210 w 4444461"/>
                <a:gd name="connsiteY1" fmla="*/ 81706 h 1126473"/>
                <a:gd name="connsiteX2" fmla="*/ 4444461 w 4444461"/>
                <a:gd name="connsiteY2" fmla="*/ 804411 h 1126473"/>
                <a:gd name="connsiteX3" fmla="*/ 97742 w 4444461"/>
                <a:gd name="connsiteY3" fmla="*/ 1126473 h 1126473"/>
                <a:gd name="connsiteX4" fmla="*/ 0 w 4444461"/>
                <a:gd name="connsiteY4" fmla="*/ 0 h 112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4461" h="1126473">
                  <a:moveTo>
                    <a:pt x="0" y="0"/>
                  </a:moveTo>
                  <a:lnTo>
                    <a:pt x="4439210" y="81706"/>
                  </a:lnTo>
                  <a:cubicBezTo>
                    <a:pt x="4440960" y="322608"/>
                    <a:pt x="4442711" y="563509"/>
                    <a:pt x="4444461" y="804411"/>
                  </a:cubicBezTo>
                  <a:lnTo>
                    <a:pt x="97742" y="1126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24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</p:grp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4E903DB9-648D-4BD8-8068-69A24DE14B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509" y="5924829"/>
            <a:ext cx="3576982" cy="79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1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FFFFA-9188-4FA3-8956-85F7AA060B75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A9732-8006-40DC-971A-238D94BB68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5890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FFFFA-9188-4FA3-8956-85F7AA060B75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A9732-8006-40DC-971A-238D94BB68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851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FFFFA-9188-4FA3-8956-85F7AA060B75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A9732-8006-40DC-971A-238D94BB68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4732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1" r:id="rId12"/>
    <p:sldLayoutId id="2147483692" r:id="rId13"/>
    <p:sldLayoutId id="2147483661" r:id="rId14"/>
    <p:sldLayoutId id="2147483668" r:id="rId15"/>
    <p:sldLayoutId id="2147483669" r:id="rId16"/>
    <p:sldLayoutId id="2147483670" r:id="rId17"/>
    <p:sldLayoutId id="2147483675" r:id="rId18"/>
    <p:sldLayoutId id="2147483673" r:id="rId19"/>
    <p:sldLayoutId id="2147483674" r:id="rId20"/>
    <p:sldLayoutId id="2147483671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FE8D1-7B5B-4D99-8916-B5DEF7B78B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548" y="3860901"/>
            <a:ext cx="11431161" cy="1006476"/>
          </a:xfrm>
        </p:spPr>
        <p:txBody>
          <a:bodyPr>
            <a:normAutofit/>
          </a:bodyPr>
          <a:lstStyle/>
          <a:p>
            <a:r>
              <a:rPr lang="en-GB" dirty="0"/>
              <a:t>Introduction to R with a tidy mindset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03EC62-AC73-4F27-AD5E-FFE8EB90EA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Zachary Radford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F4FFBF8F-3CD8-4F24-9377-B0CC31EAD23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44" b="37144"/>
          <a:stretch/>
        </p:blipFill>
        <p:spPr>
          <a:xfrm>
            <a:off x="-63500" y="-53975"/>
            <a:ext cx="12319000" cy="3164819"/>
          </a:xfrm>
          <a:noFill/>
        </p:spPr>
      </p:pic>
    </p:spTree>
    <p:extLst>
      <p:ext uri="{BB962C8B-B14F-4D97-AF65-F5344CB8AC3E}">
        <p14:creationId xmlns:p14="http://schemas.microsoft.com/office/powerpoint/2010/main" val="4258920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8B4F04F-95BE-4789-AC36-D6D92A459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681788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65C1C638-F292-4ED1-9BCC-F6786A510472}"/>
              </a:ext>
            </a:extLst>
          </p:cNvPr>
          <p:cNvSpPr/>
          <p:nvPr/>
        </p:nvSpPr>
        <p:spPr>
          <a:xfrm rot="12440298">
            <a:off x="10970442" y="415435"/>
            <a:ext cx="863600" cy="9144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1535D1-2C77-42DE-B3CC-16E85DFCD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232" y="570637"/>
            <a:ext cx="3533775" cy="6029325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6DE93315-379F-46A4-9EE0-15C677669927}"/>
              </a:ext>
            </a:extLst>
          </p:cNvPr>
          <p:cNvSpPr/>
          <p:nvPr/>
        </p:nvSpPr>
        <p:spPr>
          <a:xfrm rot="14295979">
            <a:off x="6058213" y="721159"/>
            <a:ext cx="863600" cy="9144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765142-410B-479E-ACF1-3E68E304B8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544" y="1071086"/>
            <a:ext cx="4845156" cy="3477667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365B93A7-4A69-4F75-9A51-28E17EE3459F}"/>
              </a:ext>
            </a:extLst>
          </p:cNvPr>
          <p:cNvSpPr/>
          <p:nvPr/>
        </p:nvSpPr>
        <p:spPr>
          <a:xfrm rot="5400000">
            <a:off x="4151514" y="1791425"/>
            <a:ext cx="863600" cy="9144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9E78BE-4E76-4574-9AF4-992BF936F5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126" y="1071086"/>
            <a:ext cx="5197991" cy="3736657"/>
          </a:xfrm>
          <a:prstGeom prst="rect">
            <a:avLst/>
          </a:prstGeom>
        </p:spPr>
      </p:pic>
      <p:sp>
        <p:nvSpPr>
          <p:cNvPr id="16" name="Arrow: Down 15">
            <a:extLst>
              <a:ext uri="{FF2B5EF4-FFF2-40B4-BE49-F238E27FC236}">
                <a16:creationId xmlns:a16="http://schemas.microsoft.com/office/drawing/2014/main" id="{8B7EC8B0-7D4D-4851-96D4-D981567DE566}"/>
              </a:ext>
            </a:extLst>
          </p:cNvPr>
          <p:cNvSpPr/>
          <p:nvPr/>
        </p:nvSpPr>
        <p:spPr>
          <a:xfrm rot="5400000">
            <a:off x="2099132" y="1633359"/>
            <a:ext cx="863600" cy="9144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FAD4D3-F045-4131-97DC-CD71463C0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219" y="872635"/>
            <a:ext cx="6204943" cy="4344202"/>
          </a:xfrm>
          <a:prstGeom prst="rect">
            <a:avLst/>
          </a:prstGeom>
        </p:spPr>
      </p:pic>
      <p:sp>
        <p:nvSpPr>
          <p:cNvPr id="19" name="Arrow: Down 18">
            <a:extLst>
              <a:ext uri="{FF2B5EF4-FFF2-40B4-BE49-F238E27FC236}">
                <a16:creationId xmlns:a16="http://schemas.microsoft.com/office/drawing/2014/main" id="{EAA884CD-2044-46F0-9E03-5DC7D61D73B2}"/>
              </a:ext>
            </a:extLst>
          </p:cNvPr>
          <p:cNvSpPr/>
          <p:nvPr/>
        </p:nvSpPr>
        <p:spPr>
          <a:xfrm rot="10800000">
            <a:off x="5164880" y="2953882"/>
            <a:ext cx="863600" cy="9144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153CBB-E7F8-4D04-B7BC-FB6E9897A4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484" y="872635"/>
            <a:ext cx="5905018" cy="4199285"/>
          </a:xfrm>
          <a:prstGeom prst="rect">
            <a:avLst/>
          </a:prstGeom>
        </p:spPr>
      </p:pic>
      <p:sp>
        <p:nvSpPr>
          <p:cNvPr id="17" name="Arrow: Down 16">
            <a:extLst>
              <a:ext uri="{FF2B5EF4-FFF2-40B4-BE49-F238E27FC236}">
                <a16:creationId xmlns:a16="http://schemas.microsoft.com/office/drawing/2014/main" id="{4D158E39-7F06-4EA8-9DA0-7F30BF1C9B7B}"/>
              </a:ext>
            </a:extLst>
          </p:cNvPr>
          <p:cNvSpPr/>
          <p:nvPr/>
        </p:nvSpPr>
        <p:spPr>
          <a:xfrm>
            <a:off x="4038619" y="3720376"/>
            <a:ext cx="863600" cy="9144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083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6" grpId="0" animBg="1"/>
      <p:bldP spid="6" grpId="1" animBg="1"/>
      <p:bldP spid="11" grpId="0" animBg="1"/>
      <p:bldP spid="11" grpId="1" animBg="1"/>
      <p:bldP spid="16" grpId="0" animBg="1"/>
      <p:bldP spid="16" grpId="1" animBg="1"/>
      <p:bldP spid="19" grpId="0" animBg="1"/>
      <p:bldP spid="19" grpId="1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8B4F04F-95BE-4789-AC36-D6D92A459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681788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65C1C638-F292-4ED1-9BCC-F6786A510472}"/>
              </a:ext>
            </a:extLst>
          </p:cNvPr>
          <p:cNvSpPr/>
          <p:nvPr/>
        </p:nvSpPr>
        <p:spPr>
          <a:xfrm rot="8252901">
            <a:off x="20318" y="273195"/>
            <a:ext cx="863600" cy="9144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8651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00D496-297A-4FA8-B1F8-A4A48F0A6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106"/>
            <a:ext cx="12192000" cy="6681788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1C0FA2D2-5554-44BA-82C6-00E9DE54EC48}"/>
              </a:ext>
            </a:extLst>
          </p:cNvPr>
          <p:cNvSpPr/>
          <p:nvPr/>
        </p:nvSpPr>
        <p:spPr>
          <a:xfrm rot="16200000">
            <a:off x="7821655" y="2680728"/>
            <a:ext cx="863600" cy="9144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63F0A3-3350-43E3-B8E1-A39A7CD6C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0860" y="2337828"/>
            <a:ext cx="3848100" cy="1600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4FE92A-B7D1-46EB-AE86-ACC13448B95C}"/>
              </a:ext>
            </a:extLst>
          </p:cNvPr>
          <p:cNvSpPr txBox="1"/>
          <p:nvPr/>
        </p:nvSpPr>
        <p:spPr>
          <a:xfrm>
            <a:off x="3606220" y="2337828"/>
            <a:ext cx="28524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FF0000"/>
                </a:solidFill>
              </a:rPr>
              <a:t>Code</a:t>
            </a:r>
          </a:p>
          <a:p>
            <a:r>
              <a:rPr lang="en-GB" sz="3200" b="1" dirty="0">
                <a:solidFill>
                  <a:srgbClr val="FF0000"/>
                </a:solidFill>
              </a:rPr>
              <a:t>Input</a:t>
            </a:r>
          </a:p>
          <a:p>
            <a:r>
              <a:rPr lang="en-GB" sz="3200" b="1" dirty="0">
                <a:solidFill>
                  <a:srgbClr val="FF0000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67548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0F62B60-FDD9-4AE9-AAEF-D1CAA563958A}"/>
              </a:ext>
            </a:extLst>
          </p:cNvPr>
          <p:cNvSpPr txBox="1"/>
          <p:nvPr/>
        </p:nvSpPr>
        <p:spPr>
          <a:xfrm>
            <a:off x="0" y="2828835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7200" b="1" i="0" u="none" strike="noStrike" kern="1200" cap="none" spc="0" normalizeH="0" baseline="0" noProof="0" dirty="0">
                <a:ln>
                  <a:noFill/>
                </a:ln>
                <a:solidFill>
                  <a:srgbClr val="1C244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Switch to RStudio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840595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407AF-0569-4F4E-BDC1-41CE5E13F7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7593" y="508564"/>
            <a:ext cx="11396812" cy="708025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GB" dirty="0"/>
              <a:t>What you’ll learn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B472B91A-8E85-4913-BED8-FE4DAEF2BD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7593" y="1252306"/>
            <a:ext cx="9621586" cy="4353387"/>
          </a:xfrm>
        </p:spPr>
        <p:txBody>
          <a:bodyPr>
            <a:normAutofit fontScale="92500" lnSpcReduction="20000"/>
          </a:bodyPr>
          <a:lstStyle/>
          <a:p>
            <a:r>
              <a:rPr lang="en-GB" sz="3200" dirty="0">
                <a:solidFill>
                  <a:srgbClr val="04274C"/>
                </a:solidFill>
              </a:rPr>
              <a:t>What is R and why use it?</a:t>
            </a:r>
          </a:p>
          <a:p>
            <a:r>
              <a:rPr lang="en-GB" sz="3200" dirty="0">
                <a:solidFill>
                  <a:srgbClr val="04274C"/>
                </a:solidFill>
              </a:rPr>
              <a:t>What is the </a:t>
            </a:r>
            <a:r>
              <a:rPr lang="en-GB" sz="3200" dirty="0" err="1">
                <a:solidFill>
                  <a:srgbClr val="04274C"/>
                </a:solidFill>
              </a:rPr>
              <a:t>tidyverse</a:t>
            </a:r>
            <a:r>
              <a:rPr lang="en-GB" sz="3200" dirty="0">
                <a:solidFill>
                  <a:srgbClr val="04274C"/>
                </a:solidFill>
              </a:rPr>
              <a:t> framework?</a:t>
            </a:r>
          </a:p>
          <a:p>
            <a:r>
              <a:rPr lang="en-GB" sz="3200" dirty="0">
                <a:solidFill>
                  <a:srgbClr val="04274C"/>
                </a:solidFill>
              </a:rPr>
              <a:t>Get comfortable with R Studio</a:t>
            </a:r>
          </a:p>
          <a:p>
            <a:r>
              <a:rPr lang="en-GB" sz="3200" dirty="0">
                <a:solidFill>
                  <a:srgbClr val="04274C"/>
                </a:solidFill>
              </a:rPr>
              <a:t>R basics (loading packages, data, etc.)</a:t>
            </a:r>
          </a:p>
          <a:p>
            <a:r>
              <a:rPr lang="en-GB" sz="3200" dirty="0">
                <a:solidFill>
                  <a:srgbClr val="04274C"/>
                </a:solidFill>
              </a:rPr>
              <a:t>Data manipulation and visualisation</a:t>
            </a:r>
          </a:p>
          <a:p>
            <a:r>
              <a:rPr lang="en-GB" sz="3200" dirty="0">
                <a:solidFill>
                  <a:srgbClr val="04274C"/>
                </a:solidFill>
              </a:rPr>
              <a:t>Living the dream!</a:t>
            </a:r>
          </a:p>
          <a:p>
            <a:endParaRPr lang="en-GB" sz="3200" dirty="0">
              <a:solidFill>
                <a:srgbClr val="04274C"/>
              </a:solidFill>
            </a:endParaRPr>
          </a:p>
          <a:p>
            <a:endParaRPr lang="en-GB" sz="3200" dirty="0">
              <a:solidFill>
                <a:srgbClr val="0427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40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4" descr="A group of boats in a harbor&#10;&#10;Description automatically generated with low confidence">
            <a:extLst>
              <a:ext uri="{FF2B5EF4-FFF2-40B4-BE49-F238E27FC236}">
                <a16:creationId xmlns:a16="http://schemas.microsoft.com/office/drawing/2014/main" id="{F4FFBF8F-3CD8-4F24-9377-B0CC31EAD23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5" b="18225"/>
          <a:stretch/>
        </p:blipFill>
        <p:spPr>
          <a:xfrm>
            <a:off x="0" y="10"/>
            <a:ext cx="12191980" cy="6857990"/>
          </a:xfrm>
          <a:prstGeom prst="rect">
            <a:avLst/>
          </a:prstGeom>
          <a:noFill/>
        </p:spPr>
      </p:pic>
      <p:sp>
        <p:nvSpPr>
          <p:cNvPr id="2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BFE8D1-7B5B-4D99-8916-B5DEF7B78B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R and why use it</a:t>
            </a:r>
          </a:p>
        </p:txBody>
      </p:sp>
      <p:cxnSp>
        <p:nvCxnSpPr>
          <p:cNvPr id="23" name="Straight Connector 13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48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4BB862-FEE3-407B-BE41-961BCF9943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156411"/>
            <a:ext cx="7816850" cy="935902"/>
          </a:xfrm>
        </p:spPr>
        <p:txBody>
          <a:bodyPr/>
          <a:lstStyle/>
          <a:p>
            <a:r>
              <a:rPr lang="en-GB" dirty="0"/>
              <a:t>What is R and why use it?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07FC81-3CF6-44F3-87CB-A08F893724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935902"/>
            <a:ext cx="6689558" cy="5765687"/>
          </a:xfrm>
        </p:spPr>
        <p:txBody>
          <a:bodyPr>
            <a:normAutofit/>
          </a:bodyPr>
          <a:lstStyle/>
          <a:p>
            <a:r>
              <a:rPr lang="en-GB" sz="3200" dirty="0"/>
              <a:t>Programming language designed for data science &amp; statistics</a:t>
            </a:r>
          </a:p>
          <a:p>
            <a:r>
              <a:rPr lang="en-GB" sz="3200" dirty="0"/>
              <a:t>Excellent data handling, storage, manipulation and analysis facilities</a:t>
            </a:r>
          </a:p>
          <a:p>
            <a:r>
              <a:rPr lang="en-GB" sz="3200" dirty="0"/>
              <a:t>Repeatable analysis</a:t>
            </a:r>
          </a:p>
          <a:p>
            <a:r>
              <a:rPr lang="en-GB" sz="3200" dirty="0"/>
              <a:t>Open source!</a:t>
            </a:r>
          </a:p>
        </p:txBody>
      </p:sp>
      <p:pic>
        <p:nvPicPr>
          <p:cNvPr id="8" name="Picture Placeholder 7" descr="Logo&#10;&#10;Description automatically generated">
            <a:extLst>
              <a:ext uri="{FF2B5EF4-FFF2-40B4-BE49-F238E27FC236}">
                <a16:creationId xmlns:a16="http://schemas.microsoft.com/office/drawing/2014/main" id="{DBD53A9E-349D-4240-9296-DEB1E597E9D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" r="16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20684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4" descr="A group of boats in a harbor&#10;&#10;Description automatically generated with low confidence">
            <a:extLst>
              <a:ext uri="{FF2B5EF4-FFF2-40B4-BE49-F238E27FC236}">
                <a16:creationId xmlns:a16="http://schemas.microsoft.com/office/drawing/2014/main" id="{F4FFBF8F-3CD8-4F24-9377-B0CC31EAD23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5" b="18225"/>
          <a:stretch/>
        </p:blipFill>
        <p:spPr>
          <a:xfrm>
            <a:off x="0" y="10"/>
            <a:ext cx="12191980" cy="6857990"/>
          </a:xfrm>
          <a:prstGeom prst="rect">
            <a:avLst/>
          </a:prstGeom>
          <a:noFill/>
        </p:spPr>
      </p:pic>
      <p:sp>
        <p:nvSpPr>
          <p:cNvPr id="2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BFE8D1-7B5B-4D99-8916-B5DEF7B78B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</a:t>
            </a:r>
            <a:r>
              <a:rPr lang="en-US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tidyverse</a:t>
            </a:r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cxnSp>
        <p:nvCxnSpPr>
          <p:cNvPr id="23" name="Straight Connector 13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39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4BB862-FEE3-407B-BE41-961BCF9943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156411"/>
            <a:ext cx="7816850" cy="935902"/>
          </a:xfrm>
        </p:spPr>
        <p:txBody>
          <a:bodyPr/>
          <a:lstStyle/>
          <a:p>
            <a:r>
              <a:rPr lang="en-GB" dirty="0"/>
              <a:t>What is </a:t>
            </a:r>
            <a:r>
              <a:rPr lang="en-GB" dirty="0" err="1"/>
              <a:t>tidyverse</a:t>
            </a:r>
            <a:r>
              <a:rPr lang="en-GB" dirty="0"/>
              <a:t>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07FC81-3CF6-44F3-87CB-A08F893724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935902"/>
            <a:ext cx="6689558" cy="5765687"/>
          </a:xfrm>
        </p:spPr>
        <p:txBody>
          <a:bodyPr>
            <a:normAutofit/>
          </a:bodyPr>
          <a:lstStyle/>
          <a:p>
            <a:r>
              <a:rPr lang="en-GB" sz="3200" dirty="0"/>
              <a:t>Million different ways to do things in R</a:t>
            </a:r>
          </a:p>
          <a:p>
            <a:r>
              <a:rPr lang="en-GB" sz="3200" dirty="0"/>
              <a:t>Collection of R packages</a:t>
            </a:r>
          </a:p>
          <a:p>
            <a:r>
              <a:rPr lang="en-GB" sz="3200" dirty="0"/>
              <a:t>Underlying design philosophy, grammar, and data structures</a:t>
            </a:r>
          </a:p>
          <a:p>
            <a:r>
              <a:rPr lang="en-GB" sz="3200" dirty="0"/>
              <a:t>Increased code readability &amp; repeatability</a:t>
            </a:r>
          </a:p>
        </p:txBody>
      </p:sp>
      <p:pic>
        <p:nvPicPr>
          <p:cNvPr id="16" name="Picture Placeholder 6" descr="Diagram&#10;&#10;Description automatically generated">
            <a:extLst>
              <a:ext uri="{FF2B5EF4-FFF2-40B4-BE49-F238E27FC236}">
                <a16:creationId xmlns:a16="http://schemas.microsoft.com/office/drawing/2014/main" id="{DDD02FF5-0FCE-419F-9F7A-EF897C003EE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0" r="14720"/>
          <a:stretch/>
        </p:blipFill>
        <p:spPr>
          <a:xfrm>
            <a:off x="7734300" y="-101600"/>
            <a:ext cx="4532313" cy="7034213"/>
          </a:xfrm>
        </p:spPr>
      </p:pic>
    </p:spTree>
    <p:extLst>
      <p:ext uri="{BB962C8B-B14F-4D97-AF65-F5344CB8AC3E}">
        <p14:creationId xmlns:p14="http://schemas.microsoft.com/office/powerpoint/2010/main" val="1092379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4" descr="A group of boats in a harbor&#10;&#10;Description automatically generated with low confidence">
            <a:extLst>
              <a:ext uri="{FF2B5EF4-FFF2-40B4-BE49-F238E27FC236}">
                <a16:creationId xmlns:a16="http://schemas.microsoft.com/office/drawing/2014/main" id="{F4FFBF8F-3CD8-4F24-9377-B0CC31EAD23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5" b="18225"/>
          <a:stretch/>
        </p:blipFill>
        <p:spPr>
          <a:xfrm>
            <a:off x="0" y="10"/>
            <a:ext cx="12191980" cy="6857990"/>
          </a:xfrm>
          <a:prstGeom prst="rect">
            <a:avLst/>
          </a:prstGeom>
          <a:noFill/>
        </p:spPr>
      </p:pic>
      <p:sp>
        <p:nvSpPr>
          <p:cNvPr id="2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BFE8D1-7B5B-4D99-8916-B5DEF7B78B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Getting comfortable with R studio</a:t>
            </a:r>
          </a:p>
        </p:txBody>
      </p:sp>
      <p:cxnSp>
        <p:nvCxnSpPr>
          <p:cNvPr id="23" name="Straight Connector 13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962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8B4F04F-95BE-4789-AC36-D6D92A459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681788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65C1C638-F292-4ED1-9BCC-F6786A510472}"/>
              </a:ext>
            </a:extLst>
          </p:cNvPr>
          <p:cNvSpPr/>
          <p:nvPr/>
        </p:nvSpPr>
        <p:spPr>
          <a:xfrm rot="8252901">
            <a:off x="20318" y="273195"/>
            <a:ext cx="863600" cy="9144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987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2FE390-E111-4CCF-A5C0-748255FFC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6532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8D2A3C-39A7-4C56-A454-94EF2363D5D3}"/>
              </a:ext>
            </a:extLst>
          </p:cNvPr>
          <p:cNvSpPr/>
          <p:nvPr/>
        </p:nvSpPr>
        <p:spPr>
          <a:xfrm>
            <a:off x="0" y="467360"/>
            <a:ext cx="8615680" cy="36474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680ECB-5893-4BDC-BC93-A6A54D7F0400}"/>
              </a:ext>
            </a:extLst>
          </p:cNvPr>
          <p:cNvSpPr/>
          <p:nvPr/>
        </p:nvSpPr>
        <p:spPr>
          <a:xfrm>
            <a:off x="0" y="4114800"/>
            <a:ext cx="8615680" cy="26146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72C7F4-F16A-496E-96BE-2446C0DF0EF1}"/>
              </a:ext>
            </a:extLst>
          </p:cNvPr>
          <p:cNvSpPr/>
          <p:nvPr/>
        </p:nvSpPr>
        <p:spPr>
          <a:xfrm>
            <a:off x="8615680" y="467360"/>
            <a:ext cx="3576320" cy="26146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7F2507-F824-49F3-8E14-9BE7B9771CE9}"/>
              </a:ext>
            </a:extLst>
          </p:cNvPr>
          <p:cNvSpPr/>
          <p:nvPr/>
        </p:nvSpPr>
        <p:spPr>
          <a:xfrm>
            <a:off x="8615680" y="2743200"/>
            <a:ext cx="3576320" cy="39100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A2E854-A2AC-4BF6-827E-C3D56EF560C6}"/>
              </a:ext>
            </a:extLst>
          </p:cNvPr>
          <p:cNvSpPr/>
          <p:nvPr/>
        </p:nvSpPr>
        <p:spPr>
          <a:xfrm>
            <a:off x="11257280" y="204788"/>
            <a:ext cx="934720" cy="2625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90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8" grpId="0" animBg="1"/>
      <p:bldP spid="8" grpId="1" animBg="1"/>
      <p:bldP spid="11" grpId="0" animBg="1"/>
      <p:bldP spid="11" grpId="1" animBg="1"/>
      <p:bldP spid="5" grpId="0" animBg="1"/>
      <p:bldP spid="5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Cefas Document" ma:contentTypeID="0x0101003CA7FF4BF3A3194D8DD5879F0586792500F7C94735B5E39C4797AB52AF98296F27" ma:contentTypeVersion="18" ma:contentTypeDescription="Create a new document." ma:contentTypeScope="" ma:versionID="410af160cb43e337aaca38e126d4386e">
  <xsd:schema xmlns:xsd="http://www.w3.org/2001/XMLSchema" xmlns:xs="http://www.w3.org/2001/XMLSchema" xmlns:p="http://schemas.microsoft.com/office/2006/metadata/properties" xmlns:ns2="fa68e798-cebf-49d4-a86a-ac6405839a24" xmlns:ns3="6939382b-da51-4cbd-8853-32bdec5021a6" xmlns:ns4="654bc85d-5f08-46cb-b709-8da4e971f89b" xmlns:ns5="http://schemas.microsoft.com/sharepoint/v4" xmlns:ns6="1c254598-14d1-47df-bc4b-a4f37592811a" targetNamespace="http://schemas.microsoft.com/office/2006/metadata/properties" ma:root="true" ma:fieldsID="7b3bbb55827896d1dbf1173a4e775a73" ns2:_="" ns3:_="" ns4:_="" ns5:_="" ns6:_="">
    <xsd:import namespace="fa68e798-cebf-49d4-a86a-ac6405839a24"/>
    <xsd:import namespace="6939382b-da51-4cbd-8853-32bdec5021a6"/>
    <xsd:import namespace="654bc85d-5f08-46cb-b709-8da4e971f89b"/>
    <xsd:import namespace="http://schemas.microsoft.com/sharepoint/v4"/>
    <xsd:import namespace="1c254598-14d1-47df-bc4b-a4f37592811a"/>
    <xsd:element name="properties">
      <xsd:complexType>
        <xsd:sequence>
          <xsd:element name="documentManagement">
            <xsd:complexType>
              <xsd:all>
                <xsd:element ref="ns2:n7cc5a46288d455f83142cf2528c11ba" minOccurs="0"/>
                <xsd:element ref="ns2:n7cc5a46288d455f83142cf2528c11bb" minOccurs="0"/>
                <xsd:element ref="ns2:n7cc5a46288d455f83142cf2528c11bc" minOccurs="0"/>
                <xsd:element ref="ns3:TaxCatchAll" minOccurs="0"/>
                <xsd:element ref="ns3:TaxCatchAllLabel" minOccurs="0"/>
                <xsd:element ref="ns4:SharedWithUsers" minOccurs="0"/>
                <xsd:element ref="ns4:SharedWithDetails" minOccurs="0"/>
                <xsd:element ref="ns5:IconOverlay" minOccurs="0"/>
                <xsd:element ref="ns2:CPNumber" minOccurs="0"/>
                <xsd:element ref="ns4:LastSharedByTime" minOccurs="0"/>
                <xsd:element ref="ns4:LastSharedByUser" minOccurs="0"/>
                <xsd:element ref="ns6:MediaServiceMetadata" minOccurs="0"/>
                <xsd:element ref="ns6:MediaServiceFastMetadata" minOccurs="0"/>
                <xsd:element ref="ns6:MediaServiceAutoKeyPoints" minOccurs="0"/>
                <xsd:element ref="ns6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68e798-cebf-49d4-a86a-ac6405839a24" elementFormDefault="qualified">
    <xsd:import namespace="http://schemas.microsoft.com/office/2006/documentManagement/types"/>
    <xsd:import namespace="http://schemas.microsoft.com/office/infopath/2007/PartnerControls"/>
    <xsd:element name="n7cc5a46288d455f83142cf2528c11ba" ma:index="2" nillable="true" ma:taxonomy="true" ma:internalName="n7cc5a46288d455f83142cf2528c11ba" ma:taxonomyFieldName="CPDepartment" ma:displayName="Department" ma:fieldId="{77cc5a46-288d-455f-8314-2cf2528c11ba}" ma:sspId="2da48596-e6e1-413c-8f4e-2bb605fbdfb8" ma:termSetId="18cd38fe-96d6-408c-b0f9-b0168cb1288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n7cc5a46288d455f83142cf2528c11bb" ma:index="4" nillable="true" ma:taxonomy="true" ma:internalName="n7cc5a46288d455f83142cf2528c11bb" ma:taxonomyFieldName="CPDocumentType" ma:displayName="Document Type" ma:fieldId="{77cc5a46-288d-455f-8314-2cf2528c11bb}" ma:sspId="2da48596-e6e1-413c-8f4e-2bb605fbdfb8" ma:termSetId="ab649eb3-49f8-4872-b721-47c5b740f392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n7cc5a46288d455f83142cf2528c11bc" ma:index="6" ma:taxonomy="true" ma:internalName="n7cc5a46288d455f83142cf2528c11bc" ma:taxonomyFieldName="CPDocumentSubject" ma:displayName="Category" ma:fieldId="{77cc5a46-288d-455f-8314-2cf2528c11bc}" ma:taxonomyMulti="true" ma:sspId="2da48596-e6e1-413c-8f4e-2bb605fbdfb8" ma:termSetId="1abe95fc-1384-426e-a67a-dc1adb3a096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PNumber" ma:index="19" nillable="true" ma:displayName="CP Number" ma:internalName="CPNumber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39382b-da51-4cbd-8853-32bdec5021a6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f57706b9-87ed-4cfb-9953-d4f3f08855f0}" ma:internalName="TaxCatchAll" ma:showField="CatchAllData" ma:web="6939382b-da51-4cbd-8853-32bdec5021a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f57706b9-87ed-4cfb-9953-d4f3f08855f0}" ma:internalName="TaxCatchAllLabel" ma:readOnly="true" ma:showField="CatchAllDataLabel" ma:web="6939382b-da51-4cbd-8853-32bdec5021a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4bc85d-5f08-46cb-b709-8da4e971f89b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Time" ma:index="21" nillable="true" ma:displayName="Last Shared By Time" ma:description="" ma:internalName="LastSharedByTime" ma:readOnly="true">
      <xsd:simpleType>
        <xsd:restriction base="dms:DateTime"/>
      </xsd:simpleType>
    </xsd:element>
    <xsd:element name="LastSharedByUser" ma:index="22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8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254598-14d1-47df-bc4b-a4f3759281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2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2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KeyPoints" ma:index="2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PNumber xmlns="fa68e798-cebf-49d4-a86a-ac6405839a24">CP017-04-F10</CPNumber>
    <n7cc5a46288d455f83142cf2528c11bb xmlns="fa68e798-cebf-49d4-a86a-ac6405839a24">
      <Terms xmlns="http://schemas.microsoft.com/office/infopath/2007/PartnerControls">
        <TermInfo xmlns="http://schemas.microsoft.com/office/infopath/2007/PartnerControls">
          <TermName xmlns="http://schemas.microsoft.com/office/infopath/2007/PartnerControls">Template</TermName>
          <TermId xmlns="http://schemas.microsoft.com/office/infopath/2007/PartnerControls">77962996-958e-48d8-bec1-ee2325f64abe</TermId>
        </TermInfo>
      </Terms>
    </n7cc5a46288d455f83142cf2528c11bb>
    <IconOverlay xmlns="http://schemas.microsoft.com/sharepoint/v4" xsi:nil="true"/>
    <n7cc5a46288d455f83142cf2528c11ba xmlns="fa68e798-cebf-49d4-a86a-ac6405839a24">
      <Terms xmlns="http://schemas.microsoft.com/office/infopath/2007/PartnerControls"/>
    </n7cc5a46288d455f83142cf2528c11ba>
    <TaxCatchAll xmlns="6939382b-da51-4cbd-8853-32bdec5021a6">
      <Value>17</Value>
      <Value>6</Value>
    </TaxCatchAll>
    <n7cc5a46288d455f83142cf2528c11bc xmlns="fa68e798-cebf-49d4-a86a-ac6405839a24">
      <Terms xmlns="http://schemas.microsoft.com/office/infopath/2007/PartnerControls">
        <TermInfo xmlns="http://schemas.microsoft.com/office/infopath/2007/PartnerControls">
          <TermName xmlns="http://schemas.microsoft.com/office/infopath/2007/PartnerControls">Communications</TermName>
          <TermId xmlns="http://schemas.microsoft.com/office/infopath/2007/PartnerControls">417a8908-a303-4a9d-a0cb-ab604f16792d</TermId>
        </TermInfo>
      </Terms>
    </n7cc5a46288d455f83142cf2528c11bc>
  </documentManagement>
</p:properties>
</file>

<file path=customXml/itemProps1.xml><?xml version="1.0" encoding="utf-8"?>
<ds:datastoreItem xmlns:ds="http://schemas.openxmlformats.org/officeDocument/2006/customXml" ds:itemID="{297032D0-0005-4A0A-89DD-32220D7FEF3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7311A37-F239-4AD7-89D0-CCB7F1AB1F2A}">
  <ds:schemaRefs>
    <ds:schemaRef ds:uri="1c254598-14d1-47df-bc4b-a4f37592811a"/>
    <ds:schemaRef ds:uri="654bc85d-5f08-46cb-b709-8da4e971f89b"/>
    <ds:schemaRef ds:uri="6939382b-da51-4cbd-8853-32bdec5021a6"/>
    <ds:schemaRef ds:uri="fa68e798-cebf-49d4-a86a-ac6405839a2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4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7D7DA99-A352-44C6-8B8E-1E51652CD169}">
  <ds:schemaRefs>
    <ds:schemaRef ds:uri="fa68e798-cebf-49d4-a86a-ac6405839a24"/>
    <ds:schemaRef ds:uri="http://purl.org/dc/terms/"/>
    <ds:schemaRef ds:uri="1c254598-14d1-47df-bc4b-a4f37592811a"/>
    <ds:schemaRef ds:uri="http://schemas.microsoft.com/office/infopath/2007/PartnerControls"/>
    <ds:schemaRef ds:uri="http://purl.org/dc/dcmitype/"/>
    <ds:schemaRef ds:uri="http://purl.org/dc/elements/1.1/"/>
    <ds:schemaRef ds:uri="http://schemas.microsoft.com/office/2006/documentManagement/types"/>
    <ds:schemaRef ds:uri="6939382b-da51-4cbd-8853-32bdec5021a6"/>
    <ds:schemaRef ds:uri="http://schemas.microsoft.com/sharepoint/v4"/>
    <ds:schemaRef ds:uri="http://schemas.openxmlformats.org/package/2006/metadata/core-properties"/>
    <ds:schemaRef ds:uri="654bc85d-5f08-46cb-b709-8da4e971f89b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9411</TotalTime>
  <Words>323</Words>
  <Application>Microsoft Office PowerPoint</Application>
  <PresentationFormat>Widescreen</PresentationFormat>
  <Paragraphs>52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Aharoni</vt:lpstr>
      <vt:lpstr>Arial</vt:lpstr>
      <vt:lpstr>Calibri</vt:lpstr>
      <vt:lpstr>Calibri Light</vt:lpstr>
      <vt:lpstr>Open Sans</vt:lpstr>
      <vt:lpstr>Open Sans</vt:lpstr>
      <vt:lpstr>Wingdings</vt:lpstr>
      <vt:lpstr>Office Theme</vt:lpstr>
      <vt:lpstr>Introduction to R with a tidy mindset</vt:lpstr>
      <vt:lpstr>PowerPoint Presentation</vt:lpstr>
      <vt:lpstr>What is R and why use it</vt:lpstr>
      <vt:lpstr>PowerPoint Presentation</vt:lpstr>
      <vt:lpstr>What is tidyverse?</vt:lpstr>
      <vt:lpstr>PowerPoint Presentation</vt:lpstr>
      <vt:lpstr>Getting comfortable with R studio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Marine recreational fishing: do the best things come to those who bait?</dc:title>
  <dc:creator>Kieran Hyder (Cefas)</dc:creator>
  <cp:lastModifiedBy>Zachary Radford</cp:lastModifiedBy>
  <cp:revision>3</cp:revision>
  <dcterms:created xsi:type="dcterms:W3CDTF">2020-09-24T12:56:01Z</dcterms:created>
  <dcterms:modified xsi:type="dcterms:W3CDTF">2021-10-28T10:01:17Z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ensitivity">
    <vt:lpwstr>Official</vt:lpwstr>
  </property>
  <property fmtid="{D5CDD505-2E9C-101B-9397-08002B2CF9AE}" pid="3" name="MSIP_Label_a0c2ddd0-afbf-49e4-8b02-da81def1ba6b_Enabled">
    <vt:lpwstr>True</vt:lpwstr>
  </property>
  <property fmtid="{D5CDD505-2E9C-101B-9397-08002B2CF9AE}" pid="4" name="MSIP_Label_a0c2ddd0-afbf-49e4-8b02-da81def1ba6b_SiteId">
    <vt:lpwstr>eeea3199-afa0-41eb-bbf2-f6e42c3da7cf</vt:lpwstr>
  </property>
  <property fmtid="{D5CDD505-2E9C-101B-9397-08002B2CF9AE}" pid="5" name="MSIP_Label_a0c2ddd0-afbf-49e4-8b02-da81def1ba6b_Application">
    <vt:lpwstr>Microsoft Azure Information Protection</vt:lpwstr>
  </property>
  <property fmtid="{D5CDD505-2E9C-101B-9397-08002B2CF9AE}" pid="6" name="MSIP_Label_a0c2ddd0-afbf-49e4-8b02-da81def1ba6b_SetDate">
    <vt:lpwstr>2020-09-28T13:31:42.7444566Z</vt:lpwstr>
  </property>
  <property fmtid="{D5CDD505-2E9C-101B-9397-08002B2CF9AE}" pid="7" name="MSIP_Label_a0c2ddd0-afbf-49e4-8b02-da81def1ba6b_Owner">
    <vt:lpwstr>zachary.radford@cefas.co.uk</vt:lpwstr>
  </property>
  <property fmtid="{D5CDD505-2E9C-101B-9397-08002B2CF9AE}" pid="8" name="MSIP_Label_a0c2ddd0-afbf-49e4-8b02-da81def1ba6b_Name">
    <vt:lpwstr>Official</vt:lpwstr>
  </property>
  <property fmtid="{D5CDD505-2E9C-101B-9397-08002B2CF9AE}" pid="9" name="MSIP_Label_a0c2ddd0-afbf-49e4-8b02-da81def1ba6b_Extended_MSFT_Method">
    <vt:lpwstr>Automatic</vt:lpwstr>
  </property>
  <property fmtid="{D5CDD505-2E9C-101B-9397-08002B2CF9AE}" pid="10" name="MSIP_Label_a0c2ddd0-afbf-49e4-8b02-da81def1ba6b_ActionId">
    <vt:lpwstr>aecf1634-77ec-4791-89cc-6c11f0590b68</vt:lpwstr>
  </property>
</Properties>
</file>